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b867baf320041d7" /><Relationship Type="http://schemas.openxmlformats.org/officeDocument/2006/relationships/extended-properties" Target="/docProps/app.xml" Id="R4532091f6b9e4bca" /><Relationship Type="http://schemas.openxmlformats.org/officeDocument/2006/relationships/officeDocument" Target="/ppt/presentation.xml" Id="R4e53afa6a5f04809" /></Relationships>
</file>

<file path=ppt/presentation.xml><?xml version="1.0" encoding="utf-8"?>
<p:presentation xmlns:p="http://schemas.openxmlformats.org/presentationml/2006/main">
  <p:sldMasterIdLst>
    <p:sldMasterId xmlns:r="http://schemas.openxmlformats.org/officeDocument/2006/relationships" id="2147483648" r:id="R29cccd0c46a14dca"/>
  </p:sldMasterIdLst>
  <p:notesMasterIdLst>
    <p:notesMasterId xmlns:r="http://schemas.openxmlformats.org/officeDocument/2006/relationships" r:id="R7dbd29882bc044f4"/>
  </p:notesMasterIdLst>
  <p:sldIdLst>
    <p:sldId xmlns:r="http://schemas.openxmlformats.org/officeDocument/2006/relationships" id="256" r:id="R6d9d760661bf4c85"/>
    <p:sldId xmlns:r="http://schemas.openxmlformats.org/officeDocument/2006/relationships" id="257" r:id="R9e9d08f8f25d46cd"/>
    <p:sldId xmlns:r="http://schemas.openxmlformats.org/officeDocument/2006/relationships" id="258" r:id="R083f8eb25cbf4252"/>
    <p:sldId xmlns:r="http://schemas.openxmlformats.org/officeDocument/2006/relationships" id="259" r:id="R5a15f04d7672458d"/>
    <p:sldId xmlns:r="http://schemas.openxmlformats.org/officeDocument/2006/relationships" id="260" r:id="Rce6b026ecb704242"/>
    <p:sldId xmlns:r="http://schemas.openxmlformats.org/officeDocument/2006/relationships" id="261" r:id="Rff4d2dcd41b34e29"/>
    <p:sldId xmlns:r="http://schemas.openxmlformats.org/officeDocument/2006/relationships" id="262" r:id="R7a5b38ad71414755"/>
    <p:sldId xmlns:r="http://schemas.openxmlformats.org/officeDocument/2006/relationships" id="263" r:id="R614e711483144bec"/>
    <p:sldId xmlns:r="http://schemas.openxmlformats.org/officeDocument/2006/relationships" id="264" r:id="Rcbcae2ca4cb040e2"/>
    <p:sldId xmlns:r="http://schemas.openxmlformats.org/officeDocument/2006/relationships" id="265" r:id="R63dd8daa195441d4"/>
    <p:sldId xmlns:r="http://schemas.openxmlformats.org/officeDocument/2006/relationships" id="266" r:id="Re3ade1d3d60d4881"/>
    <p:sldId xmlns:r="http://schemas.openxmlformats.org/officeDocument/2006/relationships" id="267" r:id="R62dc6ad03cf9473a"/>
    <p:sldId xmlns:r="http://schemas.openxmlformats.org/officeDocument/2006/relationships" id="268" r:id="R99ca74b601984136"/>
    <p:sldId xmlns:r="http://schemas.openxmlformats.org/officeDocument/2006/relationships" id="269" r:id="R31ea243f78f0489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23a28dc0d104f59" /><Relationship Type="http://schemas.openxmlformats.org/officeDocument/2006/relationships/slideMaster" Target="/ppt/slideMasters/slideMaster1.xml" Id="R29cccd0c46a14dca" /><Relationship Type="http://schemas.openxmlformats.org/officeDocument/2006/relationships/notesMaster" Target="/ppt/notesMasters/notesMaster1.xml" Id="R7dbd29882bc044f4" /><Relationship Type="http://schemas.openxmlformats.org/officeDocument/2006/relationships/presProps" Target="/ppt/presProps.xml" Id="Rd24f9233d14c4e21" /><Relationship Type="http://schemas.openxmlformats.org/officeDocument/2006/relationships/tableStyles" Target="/ppt/tableStyles.xml" Id="R101559615aa34bea" /><Relationship Type="http://schemas.openxmlformats.org/officeDocument/2006/relationships/slide" Target="/ppt/slides/slide1.xml" Id="R6d9d760661bf4c85" /><Relationship Type="http://schemas.openxmlformats.org/officeDocument/2006/relationships/slide" Target="/ppt/slides/slide2.xml" Id="R9e9d08f8f25d46cd" /><Relationship Type="http://schemas.openxmlformats.org/officeDocument/2006/relationships/slide" Target="/ppt/slides/slide3.xml" Id="R083f8eb25cbf4252" /><Relationship Type="http://schemas.openxmlformats.org/officeDocument/2006/relationships/slide" Target="/ppt/slides/slide4.xml" Id="R5a15f04d7672458d" /><Relationship Type="http://schemas.openxmlformats.org/officeDocument/2006/relationships/slide" Target="/ppt/slides/slide5.xml" Id="Rce6b026ecb704242" /><Relationship Type="http://schemas.openxmlformats.org/officeDocument/2006/relationships/slide" Target="/ppt/slides/slide6.xml" Id="Rff4d2dcd41b34e29" /><Relationship Type="http://schemas.openxmlformats.org/officeDocument/2006/relationships/slide" Target="/ppt/slides/slide7.xml" Id="R7a5b38ad71414755" /><Relationship Type="http://schemas.openxmlformats.org/officeDocument/2006/relationships/slide" Target="/ppt/slides/slide8.xml" Id="R614e711483144bec" /><Relationship Type="http://schemas.openxmlformats.org/officeDocument/2006/relationships/slide" Target="/ppt/slides/slide9.xml" Id="Rcbcae2ca4cb040e2" /><Relationship Type="http://schemas.openxmlformats.org/officeDocument/2006/relationships/slide" Target="/ppt/slides/slide10.xml" Id="R63dd8daa195441d4" /><Relationship Type="http://schemas.openxmlformats.org/officeDocument/2006/relationships/slide" Target="/ppt/slides/slide11.xml" Id="Re3ade1d3d60d4881" /><Relationship Type="http://schemas.openxmlformats.org/officeDocument/2006/relationships/slide" Target="/ppt/slides/slide12.xml" Id="R62dc6ad03cf9473a" /><Relationship Type="http://schemas.openxmlformats.org/officeDocument/2006/relationships/slide" Target="/ppt/slides/slide13.xml" Id="R99ca74b601984136" /><Relationship Type="http://schemas.openxmlformats.org/officeDocument/2006/relationships/slide" Target="/ppt/slides/slide14.xml" Id="R31ea243f78f0489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85ac66498449b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2c7702fc914850" /><Relationship Type="http://schemas.openxmlformats.org/officeDocument/2006/relationships/notesMaster" Target="/ppt/notesMasters/notesMaster1.xml" Id="R56150979b2ab443b" /></Relationships>
</file>

<file path=ppt/notesSlides/_rels/notesSlide2.xml.rels>&#65279;<?xml version="1.0" encoding="utf-8"?><Relationships xmlns="http://schemas.openxmlformats.org/package/2006/relationships"><Relationship Type="http://schemas.openxmlformats.org/officeDocument/2006/relationships/slide" Target="/ppt/slides/slide2.xml" Id="R75d52529fb1c4522" /><Relationship Type="http://schemas.openxmlformats.org/officeDocument/2006/relationships/notesMaster" Target="/ppt/notesMasters/notesMaster1.xml" Id="Raff536fa2ee544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a4efb4903ccf4166" /><Relationship Type="http://schemas.openxmlformats.org/officeDocument/2006/relationships/notesMaster" Target="/ppt/notesMasters/notesMaster1.xml" Id="Ra858d970931e4f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c1d48b28d7644b7c" /><Relationship Type="http://schemas.openxmlformats.org/officeDocument/2006/relationships/notesMaster" Target="/ppt/notesMasters/notesMaster1.xml" Id="Rf742ba89a4a3418d" /></Relationships>
</file>

<file path=ppt/notesSlides/_rels/notesSlide5.xml.rels>&#65279;<?xml version="1.0" encoding="utf-8"?><Relationships xmlns="http://schemas.openxmlformats.org/package/2006/relationships"><Relationship Type="http://schemas.openxmlformats.org/officeDocument/2006/relationships/slide" Target="/ppt/slides/slide5.xml" Id="Rb7205a4cb0c34977" /><Relationship Type="http://schemas.openxmlformats.org/officeDocument/2006/relationships/notesMaster" Target="/ppt/notesMasters/notesMaster1.xml" Id="R2381214464964a07" /></Relationships>
</file>

<file path=ppt/notesSlides/_rels/notesSlide6.xml.rels>&#65279;<?xml version="1.0" encoding="utf-8"?><Relationships xmlns="http://schemas.openxmlformats.org/package/2006/relationships"><Relationship Type="http://schemas.openxmlformats.org/officeDocument/2006/relationships/slide" Target="/ppt/slides/slide6.xml" Id="R37687a7a7bcf4b2d" /><Relationship Type="http://schemas.openxmlformats.org/officeDocument/2006/relationships/notesMaster" Target="/ppt/notesMasters/notesMaster1.xml" Id="R259a2d042acf48e2" /></Relationships>
</file>

<file path=ppt/notesSlides/_rels/notesSlide7.xml.rels>&#65279;<?xml version="1.0" encoding="utf-8"?><Relationships xmlns="http://schemas.openxmlformats.org/package/2006/relationships"><Relationship Type="http://schemas.openxmlformats.org/officeDocument/2006/relationships/slide" Target="/ppt/slides/slide7.xml" Id="R238f727d72e1468f" /><Relationship Type="http://schemas.openxmlformats.org/officeDocument/2006/relationships/notesMaster" Target="/ppt/notesMasters/notesMaster1.xml" Id="R3784355aabfa47a5"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978dff4ded4b02" /><Relationship Type="http://schemas.openxmlformats.org/officeDocument/2006/relationships/notesMaster" Target="/ppt/notesMasters/notesMaster1.xml" Id="R7dce50e609ee42e4" /></Relationships>
</file>

<file path=ppt/notesSlides/_rels/notesSlide9.xml.rels>&#65279;<?xml version="1.0" encoding="utf-8"?><Relationships xmlns="http://schemas.openxmlformats.org/package/2006/relationships"><Relationship Type="http://schemas.openxmlformats.org/officeDocument/2006/relationships/slide" Target="/ppt/slides/slide9.xml" Id="R6bc65a752f104212" /><Relationship Type="http://schemas.openxmlformats.org/officeDocument/2006/relationships/notesMaster" Target="/ppt/notesMasters/notesMaster1.xml" Id="R2df5b980517441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e4f5c1d545a49ba" /><Relationship Type="http://schemas.openxmlformats.org/officeDocument/2006/relationships/notesMaster" Target="/ppt/notesMasters/notesMaster1.xml" Id="Rb667a3a2e9844c1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6ed1869cec84f16" /><Relationship Type="http://schemas.openxmlformats.org/officeDocument/2006/relationships/notesMaster" Target="/ppt/notesMasters/notesMaster1.xml" Id="R8e315882c27f46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b1f89ad13854ec9" /><Relationship Type="http://schemas.openxmlformats.org/officeDocument/2006/relationships/notesMaster" Target="/ppt/notesMasters/notesMaster1.xml" Id="R7ede295361544b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fa492aca8034282" /><Relationship Type="http://schemas.openxmlformats.org/officeDocument/2006/relationships/notesMaster" Target="/ppt/notesMasters/notesMaster1.xml" Id="R1cf8f57a30bf45d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27779d2ff964d2b" /><Relationship Type="http://schemas.openxmlformats.org/officeDocument/2006/relationships/notesMaster" Target="/ppt/notesMasters/notesMaster1.xml" Id="R890d7d03c90740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45c978f8fe41e5" /><Relationship Type="http://schemas.openxmlformats.org/officeDocument/2006/relationships/image" Target="/ppt/media/image.png" Id="R60c82b208bfe4c64" /><Relationship Type="http://schemas.openxmlformats.org/officeDocument/2006/relationships/image" Target="/ppt/media/image2.png" Id="Rd301283b26594e85" /><Relationship Type="http://schemas.openxmlformats.org/officeDocument/2006/relationships/image" Target="/ppt/media/image.jpeg" Id="R968f3c99c743469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8887dcf2fec4f2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0c82b208bfe4c6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301283b26594e8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68f3c99c743469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31bbd99a134a77" /><Relationship Type="http://schemas.openxmlformats.org/officeDocument/2006/relationships/slideLayout" Target="/ppt/slideLayouts/slideLayout1.xml" Id="Rb5d9d8b9518a4a7e" /><Relationship Type="http://schemas.openxmlformats.org/officeDocument/2006/relationships/slideLayout" Target="/ppt/slideLayouts/slideLayout2.xml" Id="Reb1f7371b5264b9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5d9d8b9518a4a7e"/>
    <p:sldLayoutId xmlns:r="http://schemas.openxmlformats.org/officeDocument/2006/relationships" id="2147483650" r:id="Reb1f7371b5264b9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377bf7163c14a78" /><Relationship Type="http://schemas.openxmlformats.org/officeDocument/2006/relationships/notesSlide" Target="/ppt/notesSlides/notesSlide1.xml" Id="R68e9387af4d5499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82832f400b44a24" /><Relationship Type="http://schemas.openxmlformats.org/officeDocument/2006/relationships/notesSlide" Target="/ppt/notesSlides/notesSlide2.xml" Id="R37751f12699147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eb25812a34e4d5c" /><Relationship Type="http://schemas.openxmlformats.org/officeDocument/2006/relationships/notesSlide" Target="/ppt/notesSlides/notesSlide3.xml" Id="R1cb8dc1e76a2453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8fe1ac70f7942ff" /><Relationship Type="http://schemas.openxmlformats.org/officeDocument/2006/relationships/notesSlide" Target="/ppt/notesSlides/notesSlide4.xml" Id="R27ab13acb6e045a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81b75bf92914328" /><Relationship Type="http://schemas.openxmlformats.org/officeDocument/2006/relationships/notesSlide" Target="/ppt/notesSlides/notesSlide5.xml" Id="R2d15343f5eca465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9ae9fdf762472f" /><Relationship Type="http://schemas.openxmlformats.org/officeDocument/2006/relationships/notesSlide" Target="/ppt/notesSlides/notesSlide6.xml" Id="R35043a14b65b4d5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eede6dc181e49c9" /><Relationship Type="http://schemas.openxmlformats.org/officeDocument/2006/relationships/notesSlide" Target="/ppt/notesSlides/notesSlide7.xml" Id="R84cb9849ac81459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c8fd52654b406c" /><Relationship Type="http://schemas.openxmlformats.org/officeDocument/2006/relationships/notesSlide" Target="/ppt/notesSlides/notesSlide8.xml" Id="Rce2da59d7690477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ae45d38846d45a2" /><Relationship Type="http://schemas.openxmlformats.org/officeDocument/2006/relationships/notesSlide" Target="/ppt/notesSlides/notesSlide9.xml" Id="Re9855c64057842b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8aee5f60e8545f1" /><Relationship Type="http://schemas.openxmlformats.org/officeDocument/2006/relationships/notesSlide" Target="/ppt/notesSlides/notesSlide10.xml" Id="R87b833c88e35491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c9ce68cb49a422e" /><Relationship Type="http://schemas.openxmlformats.org/officeDocument/2006/relationships/notesSlide" Target="/ppt/notesSlides/notesSlide11.xml" Id="R2c5b0d00d11645d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53597395b4f4af5" /><Relationship Type="http://schemas.openxmlformats.org/officeDocument/2006/relationships/notesSlide" Target="/ppt/notesSlides/notesSlide12.xml" Id="Rdb6b1cfcb70d4e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d6c30aef1b7464b" /><Relationship Type="http://schemas.openxmlformats.org/officeDocument/2006/relationships/notesSlide" Target="/ppt/notesSlides/notesSlide13.xml" Id="R5ea8f6386b7643d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fd6a4e839274929" /><Relationship Type="http://schemas.openxmlformats.org/officeDocument/2006/relationships/notesSlide" Target="/ppt/notesSlides/notesSlide14.xml" Id="R06b6e7c8e2ec483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民數記第36章</a:t>
            </a:r>
          </a:p>
          <a:p xmlns:a="http://schemas.openxmlformats.org/drawingml/2006/main">
            <a:pPr algn="ctr">
              <a:buNone/>
            </a:pPr>
            <a:r>
              <a:rPr sz="2000">
                <a:solidFill>
                  <a:srgbClr val="FFFFFF"/>
                </a:solidFill>
                <a:latin typeface="Georgia"/>
                <a:ea typeface="Georgia"/>
                <a:cs typeface="Georgia"/>
              </a:rPr>
              <a:t>Numbers 36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36:1  |  Numbers 36:1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約瑟的後裔，瑪拿西的孫子，瑪吉的兒子基列，他子孫中的諸族長來到摩西和作首領的以色列人族長面前，說：</a:t>
            </a:r>
          </a:p>
          <a:p xmlns:a="http://schemas.openxmlformats.org/drawingml/2006/main">
            <a:pPr algn="ctr">
              <a:buNone/>
            </a:pPr>
            <a:r>
              <a:rPr sz="1800">
                <a:solidFill>
                  <a:srgbClr val="FFFFFF"/>
                </a:solidFill>
                <a:latin typeface="Georgia"/>
                <a:ea typeface="Georgia"/>
                <a:cs typeface="Georgia"/>
              </a:rPr>
              <a:t>And the chief fathers of the families of the children of Gilead, the son of Machir, the son of Manasseh, of the families of the sons of Joseph, came near, and spake before Moses, and before the princes, the chief fathers of the children of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36:2  |  Numbers 36:2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「耶和華曾吩咐我主拈鬮分給以色列人為業，我主也受了耶和華的吩咐將我們兄弟西羅非哈的產業分給他的眾女兒。</a:t>
            </a:r>
          </a:p>
          <a:p xmlns:a="http://schemas.openxmlformats.org/drawingml/2006/main">
            <a:pPr algn="ctr">
              <a:buNone/>
            </a:pPr>
            <a:r>
              <a:rPr sz="2100">
                <a:solidFill>
                  <a:srgbClr val="FFFFFF"/>
                </a:solidFill>
                <a:latin typeface="Georgia"/>
                <a:ea typeface="Georgia"/>
                <a:cs typeface="Georgia"/>
              </a:rPr>
              <a:t>And they said, The LORD commanded my lord to give the land for an inheritance by lot to the children of Israel: and my lord was commanded by the LORD to give the inheritance of Zelophehad our brother unto his daughters.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36:3  |  Numbers 36:3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她們若嫁以色列[別]支派的人，就必將我們祖宗所遺留的產業加在她們丈夫支派的產業中。這樣，我們拈鬮所得的產業就要減少了。</a:t>
            </a:r>
          </a:p>
          <a:p xmlns:a="http://schemas.openxmlformats.org/drawingml/2006/main">
            <a:pPr algn="ctr">
              <a:buNone/>
            </a:pPr>
            <a:r>
              <a:rPr sz="1800">
                <a:solidFill>
                  <a:srgbClr val="FFFFFF"/>
                </a:solidFill>
                <a:latin typeface="Georgia"/>
                <a:ea typeface="Georgia"/>
                <a:cs typeface="Georgia"/>
              </a:rPr>
              <a:t>And if they be married to any of the sons of the other tribes of the children of Israel, then shall their inheritance be taken from the inheritance of our fathers, and shall be put to the inheritance of the tribe whereunto they are received: so shall it be taken from the lot of our inheritance.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36:4  |  Numbers 36:4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到了以色列人的禧年，這女兒的產業就必加在她們丈夫支派的產業上。這樣，我們祖宗支派的產業就減少了。」</a:t>
            </a:r>
          </a:p>
          <a:p xmlns:a="http://schemas.openxmlformats.org/drawingml/2006/main">
            <a:pPr algn="ctr">
              <a:buNone/>
            </a:pPr>
            <a:r>
              <a:rPr sz="1800">
                <a:solidFill>
                  <a:srgbClr val="FFFFFF"/>
                </a:solidFill>
                <a:latin typeface="Georgia"/>
                <a:ea typeface="Georgia"/>
                <a:cs typeface="Georgia"/>
              </a:rPr>
              <a:t>And when the jubile of the children of Israel shall be, then shall their inheritance be put unto the inheritance of the tribe whereunto they are received: so shall their inheritance be taken away from the inheritance of the tribe of our fathers.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36:5  |  Numbers 36:5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摩西照耶和華的話吩咐以色列人說：「約瑟支派的人說得有理。</a:t>
            </a:r>
          </a:p>
          <a:p xmlns:a="http://schemas.openxmlformats.org/drawingml/2006/main">
            <a:pPr algn="ctr">
              <a:buNone/>
            </a:pPr>
            <a:r>
              <a:rPr sz="2400">
                <a:solidFill>
                  <a:srgbClr val="FFFFFF"/>
                </a:solidFill>
                <a:latin typeface="Georgia"/>
                <a:ea typeface="Georgia"/>
                <a:cs typeface="Georgia"/>
              </a:rPr>
              <a:t>And Moses commanded the children of Israel according to the word of the LORD, saying, The tribe of the sons of Joseph hath said well.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36:6  |  Numbers 36:6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論到西羅非哈的眾女兒，耶和華這樣吩咐說：她們可以隨意嫁人，只是要嫁同宗支派的人。</a:t>
            </a:r>
          </a:p>
          <a:p xmlns:a="http://schemas.openxmlformats.org/drawingml/2006/main">
            <a:pPr algn="ctr">
              <a:buNone/>
            </a:pPr>
            <a:r>
              <a:rPr sz="2100">
                <a:solidFill>
                  <a:srgbClr val="FFFFFF"/>
                </a:solidFill>
                <a:latin typeface="Georgia"/>
                <a:ea typeface="Georgia"/>
                <a:cs typeface="Georgia"/>
              </a:rPr>
              <a:t>This is the thing which the LORD doth command concerning the daughters of Zelophehad, saying, Let them marry to whom they think best; only to the family of the tribe of their father shall they marry.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36:7  |  Numbers 36:7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這樣，以色列人的產業就不從這支派歸到那支派，因為以色列人要各守各祖宗支派的產業。</a:t>
            </a:r>
          </a:p>
          <a:p xmlns:a="http://schemas.openxmlformats.org/drawingml/2006/main">
            <a:pPr algn="ctr">
              <a:buNone/>
            </a:pPr>
            <a:r>
              <a:rPr sz="2100">
                <a:solidFill>
                  <a:srgbClr val="FFFFFF"/>
                </a:solidFill>
                <a:latin typeface="Georgia"/>
                <a:ea typeface="Georgia"/>
                <a:cs typeface="Georgia"/>
              </a:rPr>
              <a:t>So shall not the inheritance of the children of Israel remove from tribe to tribe: for every one of the children of Israel shall keep himself to the inheritance of the tribe of his fathers.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36:8  |  Numbers 36:8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凡在以色列支派中得了產業的女子必作同宗支派人的妻，好叫以色列人各自承受他祖宗的產業。</a:t>
            </a:r>
          </a:p>
          <a:p xmlns:a="http://schemas.openxmlformats.org/drawingml/2006/main">
            <a:pPr algn="ctr">
              <a:buNone/>
            </a:pPr>
            <a:r>
              <a:rPr sz="1800">
                <a:solidFill>
                  <a:srgbClr val="FFFFFF"/>
                </a:solidFill>
                <a:latin typeface="Georgia"/>
                <a:ea typeface="Georgia"/>
                <a:cs typeface="Georgia"/>
              </a:rPr>
              <a:t>And every daughter, that possesseth an inheritance in any tribe of the children of Israel, shall be wife unto one of the family of the tribe of her father, that the children of Israel may enjoy every man the inheritance of his fathers.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36:9  |  Numbers 36:9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這樣，他們的產業就不從這支派歸到那支派，因為以色列支派的人要各守各的產業。」</a:t>
            </a:r>
          </a:p>
          <a:p xmlns:a="http://schemas.openxmlformats.org/drawingml/2006/main">
            <a:pPr algn="ctr">
              <a:buNone/>
            </a:pPr>
            <a:r>
              <a:rPr sz="2100">
                <a:solidFill>
                  <a:srgbClr val="FFFFFF"/>
                </a:solidFill>
                <a:latin typeface="Georgia"/>
                <a:ea typeface="Georgia"/>
                <a:cs typeface="Georgia"/>
              </a:rPr>
              <a:t>Neither shall the inheritance remove from one tribe to another tribe; but every one of the tribes of the children of Israel shall keep himself to his own inheritance.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36:10  |  Numbers 36:10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耶和華怎樣吩咐摩西，西羅非哈的眾女兒就怎樣行。</a:t>
            </a:r>
          </a:p>
          <a:p xmlns:a="http://schemas.openxmlformats.org/drawingml/2006/main">
            <a:pPr algn="ctr">
              <a:buNone/>
            </a:pPr>
            <a:r>
              <a:rPr sz="2800">
                <a:solidFill>
                  <a:srgbClr val="FFFFFF"/>
                </a:solidFill>
                <a:latin typeface="Georgia"/>
                <a:ea typeface="Georgia"/>
                <a:cs typeface="Georgia"/>
              </a:rPr>
              <a:t>Even as the LORD commanded Moses, so did the daughters of Zelophehad: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36:11  |  Numbers 36:11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西羅非哈的女兒瑪拉、得撒、曷拉、密迦、挪阿都嫁了他們伯叔的兒子。</a:t>
            </a:r>
          </a:p>
          <a:p xmlns:a="http://schemas.openxmlformats.org/drawingml/2006/main">
            <a:pPr algn="ctr">
              <a:buNone/>
            </a:pPr>
            <a:r>
              <a:rPr sz="2400">
                <a:solidFill>
                  <a:srgbClr val="FFFFFF"/>
                </a:solidFill>
                <a:latin typeface="Georgia"/>
                <a:ea typeface="Georgia"/>
                <a:cs typeface="Georgia"/>
              </a:rPr>
              <a:t>For Mahlah, Tirzah, and Hoglah, and Milcah, and Noah, the daughters of Zelophehad, were married unto their father’s brothers’ sons: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36:12  |  Numbers 36:12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她們嫁入約瑟兒子、瑪拿西子孫的族中；她們的產業仍留在同宗支派中。</a:t>
            </a:r>
          </a:p>
          <a:p xmlns:a="http://schemas.openxmlformats.org/drawingml/2006/main">
            <a:pPr algn="ctr">
              <a:buNone/>
            </a:pPr>
            <a:r>
              <a:rPr sz="2100">
                <a:solidFill>
                  <a:srgbClr val="FFFFFF"/>
                </a:solidFill>
                <a:latin typeface="Georgia"/>
                <a:ea typeface="Georgia"/>
                <a:cs typeface="Georgia"/>
              </a:rPr>
              <a:t>And they were married into the families of the sons of Manasseh the son of Joseph, and their inheritance remained in the tribe of the family of their father.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36:13  |  Numbers 36:13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這是耶和華在摩押平原－約旦河邊、耶利哥對面－藉着摩西所吩咐以色列人的命令典章。</a:t>
            </a:r>
          </a:p>
          <a:p xmlns:a="http://schemas.openxmlformats.org/drawingml/2006/main">
            <a:pPr algn="ctr">
              <a:buNone/>
            </a:pPr>
            <a:r>
              <a:rPr sz="2100">
                <a:solidFill>
                  <a:srgbClr val="FFFFFF"/>
                </a:solidFill>
                <a:latin typeface="Georgia"/>
                <a:ea typeface="Georgia"/>
                <a:cs typeface="Georgia"/>
              </a:rPr>
              <a:t>These are the commandments and the judgments, which the LORD commanded by the hand of Moses unto the children of Israel in the plains of Moab by Jordan near Jericho.</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2026-08-30T03:54:31.2790000Z</dcterms:created>
  <dcterms:modified xsi:type="dcterms:W3CDTF">2026-08-30T03:54:31.2790000Z</dcterms:modified>
</coreProperties>
</file>