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4ff808dcc154e6d" /><Relationship Type="http://schemas.openxmlformats.org/officeDocument/2006/relationships/extended-properties" Target="/docProps/app.xml" Id="Rc9b1cb2e5a484c4b" /><Relationship Type="http://schemas.openxmlformats.org/officeDocument/2006/relationships/officeDocument" Target="/ppt/presentation.xml" Id="R3d93efeb5d5a45ea" /></Relationships>
</file>

<file path=ppt/presentation.xml><?xml version="1.0" encoding="utf-8"?>
<p:presentation xmlns:p="http://schemas.openxmlformats.org/presentationml/2006/main">
  <p:sldMasterIdLst>
    <p:sldMasterId xmlns:r="http://schemas.openxmlformats.org/officeDocument/2006/relationships" id="2147483648" r:id="R3263f2020abf4c00"/>
  </p:sldMasterIdLst>
  <p:notesMasterIdLst>
    <p:notesMasterId xmlns:r="http://schemas.openxmlformats.org/officeDocument/2006/relationships" r:id="Ra4d1fa487dd94dc2"/>
  </p:notesMasterIdLst>
  <p:sldIdLst>
    <p:sldId xmlns:r="http://schemas.openxmlformats.org/officeDocument/2006/relationships" id="256" r:id="Re457c66f2bc34f4c"/>
    <p:sldId xmlns:r="http://schemas.openxmlformats.org/officeDocument/2006/relationships" id="257" r:id="R17e3560377004690"/>
    <p:sldId xmlns:r="http://schemas.openxmlformats.org/officeDocument/2006/relationships" id="258" r:id="R699d9d51bf2d4847"/>
    <p:sldId xmlns:r="http://schemas.openxmlformats.org/officeDocument/2006/relationships" id="259" r:id="R57956c9118084d1b"/>
    <p:sldId xmlns:r="http://schemas.openxmlformats.org/officeDocument/2006/relationships" id="260" r:id="R1ec039f1c4464d65"/>
    <p:sldId xmlns:r="http://schemas.openxmlformats.org/officeDocument/2006/relationships" id="261" r:id="R6001b22fb289432e"/>
    <p:sldId xmlns:r="http://schemas.openxmlformats.org/officeDocument/2006/relationships" id="262" r:id="R56c3296fee3b4244"/>
    <p:sldId xmlns:r="http://schemas.openxmlformats.org/officeDocument/2006/relationships" id="263" r:id="Ra1b9003b6a2d4d77"/>
    <p:sldId xmlns:r="http://schemas.openxmlformats.org/officeDocument/2006/relationships" id="264" r:id="Re2bff47efaf948b1"/>
    <p:sldId xmlns:r="http://schemas.openxmlformats.org/officeDocument/2006/relationships" id="265" r:id="R335ead1ccb994f2f"/>
    <p:sldId xmlns:r="http://schemas.openxmlformats.org/officeDocument/2006/relationships" id="266" r:id="R4c4da4fe0aa041ae"/>
    <p:sldId xmlns:r="http://schemas.openxmlformats.org/officeDocument/2006/relationships" id="267" r:id="R66753cbb86514dad"/>
    <p:sldId xmlns:r="http://schemas.openxmlformats.org/officeDocument/2006/relationships" id="268" r:id="Rbd2bc5b882b64e89"/>
    <p:sldId xmlns:r="http://schemas.openxmlformats.org/officeDocument/2006/relationships" id="269" r:id="Rf9da79699eda4d06"/>
    <p:sldId xmlns:r="http://schemas.openxmlformats.org/officeDocument/2006/relationships" id="270" r:id="R045dc5306de94ea7"/>
    <p:sldId xmlns:r="http://schemas.openxmlformats.org/officeDocument/2006/relationships" id="271" r:id="Rd0ceaceaf1dd4b27"/>
    <p:sldId xmlns:r="http://schemas.openxmlformats.org/officeDocument/2006/relationships" id="272" r:id="Rd70ac2e7fe6840bc"/>
    <p:sldId xmlns:r="http://schemas.openxmlformats.org/officeDocument/2006/relationships" id="273" r:id="Rfddc4e99b8364e2e"/>
    <p:sldId xmlns:r="http://schemas.openxmlformats.org/officeDocument/2006/relationships" id="274" r:id="Rb0cff91248054edd"/>
    <p:sldId xmlns:r="http://schemas.openxmlformats.org/officeDocument/2006/relationships" id="275" r:id="Rd16b3bab8c5e4ef5"/>
    <p:sldId xmlns:r="http://schemas.openxmlformats.org/officeDocument/2006/relationships" id="276" r:id="R48645ff2d67b4d7c"/>
    <p:sldId xmlns:r="http://schemas.openxmlformats.org/officeDocument/2006/relationships" id="277" r:id="R40824f0a07394caa"/>
    <p:sldId xmlns:r="http://schemas.openxmlformats.org/officeDocument/2006/relationships" id="278" r:id="R7670e798160b4312"/>
    <p:sldId xmlns:r="http://schemas.openxmlformats.org/officeDocument/2006/relationships" id="279" r:id="Re745432baecf47a2"/>
    <p:sldId xmlns:r="http://schemas.openxmlformats.org/officeDocument/2006/relationships" id="280" r:id="R76079b59ef3e44cd"/>
    <p:sldId xmlns:r="http://schemas.openxmlformats.org/officeDocument/2006/relationships" id="281" r:id="R70d56f161aab47a8"/>
    <p:sldId xmlns:r="http://schemas.openxmlformats.org/officeDocument/2006/relationships" id="282" r:id="Ra9124c2d82594b40"/>
    <p:sldId xmlns:r="http://schemas.openxmlformats.org/officeDocument/2006/relationships" id="283" r:id="R5cb01c03f80f42da"/>
    <p:sldId xmlns:r="http://schemas.openxmlformats.org/officeDocument/2006/relationships" id="284" r:id="R11628e08f0b44dd3"/>
    <p:sldId xmlns:r="http://schemas.openxmlformats.org/officeDocument/2006/relationships" id="285" r:id="Rad1f03a547d7459e"/>
    <p:sldId xmlns:r="http://schemas.openxmlformats.org/officeDocument/2006/relationships" id="286" r:id="R1bb8df09e7f3444f"/>
    <p:sldId xmlns:r="http://schemas.openxmlformats.org/officeDocument/2006/relationships" id="287" r:id="R0026525f0f0c4625"/>
    <p:sldId xmlns:r="http://schemas.openxmlformats.org/officeDocument/2006/relationships" id="288" r:id="R63df0282588c4e50"/>
    <p:sldId xmlns:r="http://schemas.openxmlformats.org/officeDocument/2006/relationships" id="289" r:id="Radd15a346ce94dc7"/>
    <p:sldId xmlns:r="http://schemas.openxmlformats.org/officeDocument/2006/relationships" id="290" r:id="R68a155c6d7c34602"/>
    <p:sldId xmlns:r="http://schemas.openxmlformats.org/officeDocument/2006/relationships" id="291" r:id="Re44d666b2c8747da"/>
    <p:sldId xmlns:r="http://schemas.openxmlformats.org/officeDocument/2006/relationships" id="292" r:id="Re55f17d5c7c34b18"/>
    <p:sldId xmlns:r="http://schemas.openxmlformats.org/officeDocument/2006/relationships" id="293" r:id="R5f5f9eff920148f6"/>
    <p:sldId xmlns:r="http://schemas.openxmlformats.org/officeDocument/2006/relationships" id="294" r:id="R5924b5e716e143d7"/>
    <p:sldId xmlns:r="http://schemas.openxmlformats.org/officeDocument/2006/relationships" id="295" r:id="R7e3b3aabe9ce409a"/>
    <p:sldId xmlns:r="http://schemas.openxmlformats.org/officeDocument/2006/relationships" id="296" r:id="R22c884f805d24d80"/>
    <p:sldId xmlns:r="http://schemas.openxmlformats.org/officeDocument/2006/relationships" id="297" r:id="R6b8ad98720534488"/>
    <p:sldId xmlns:r="http://schemas.openxmlformats.org/officeDocument/2006/relationships" id="298" r:id="R9ef36cc8438b40ea"/>
    <p:sldId xmlns:r="http://schemas.openxmlformats.org/officeDocument/2006/relationships" id="299" r:id="Reb822b3687b44891"/>
    <p:sldId xmlns:r="http://schemas.openxmlformats.org/officeDocument/2006/relationships" id="300" r:id="Rf648daf496514800"/>
    <p:sldId xmlns:r="http://schemas.openxmlformats.org/officeDocument/2006/relationships" id="301" r:id="Ra7628fc271194492"/>
    <p:sldId xmlns:r="http://schemas.openxmlformats.org/officeDocument/2006/relationships" id="302" r:id="R9b9516b12b754d1e"/>
    <p:sldId xmlns:r="http://schemas.openxmlformats.org/officeDocument/2006/relationships" id="303" r:id="R640f912df39942b1"/>
    <p:sldId xmlns:r="http://schemas.openxmlformats.org/officeDocument/2006/relationships" id="304" r:id="R9c67884dd2dc42df"/>
    <p:sldId xmlns:r="http://schemas.openxmlformats.org/officeDocument/2006/relationships" id="305" r:id="R6e4896663dda4b8f"/>
    <p:sldId xmlns:r="http://schemas.openxmlformats.org/officeDocument/2006/relationships" id="306" r:id="R1feba2c56e74469f"/>
    <p:sldId xmlns:r="http://schemas.openxmlformats.org/officeDocument/2006/relationships" id="307" r:id="Rbea2dbd76ef34b1c"/>
    <p:sldId xmlns:r="http://schemas.openxmlformats.org/officeDocument/2006/relationships" id="308" r:id="R7285b786480b49aa"/>
    <p:sldId xmlns:r="http://schemas.openxmlformats.org/officeDocument/2006/relationships" id="309" r:id="Ra3a81b87faba41eb"/>
    <p:sldId xmlns:r="http://schemas.openxmlformats.org/officeDocument/2006/relationships" id="310" r:id="Rf35c3c0e44e34054"/>
    <p:sldId xmlns:r="http://schemas.openxmlformats.org/officeDocument/2006/relationships" id="311" r:id="R544f92eb4daa495a"/>
    <p:sldId xmlns:r="http://schemas.openxmlformats.org/officeDocument/2006/relationships" id="312" r:id="Rbb6f262e7caf4af4"/>
    <p:sldId xmlns:r="http://schemas.openxmlformats.org/officeDocument/2006/relationships" id="313" r:id="Rd9ac686d47a243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f2a2859bf7b4d96" /><Relationship Type="http://schemas.openxmlformats.org/officeDocument/2006/relationships/slideMaster" Target="/ppt/slideMasters/slideMaster1.xml" Id="R3263f2020abf4c00" /><Relationship Type="http://schemas.openxmlformats.org/officeDocument/2006/relationships/notesMaster" Target="/ppt/notesMasters/notesMaster1.xml" Id="Ra4d1fa487dd94dc2" /><Relationship Type="http://schemas.openxmlformats.org/officeDocument/2006/relationships/presProps" Target="/ppt/presProps.xml" Id="R4a4b6b32ffb64ef1" /><Relationship Type="http://schemas.openxmlformats.org/officeDocument/2006/relationships/tableStyles" Target="/ppt/tableStyles.xml" Id="R5db3acd6ea524b59" /><Relationship Type="http://schemas.openxmlformats.org/officeDocument/2006/relationships/slide" Target="/ppt/slides/slide1.xml" Id="Re457c66f2bc34f4c" /><Relationship Type="http://schemas.openxmlformats.org/officeDocument/2006/relationships/slide" Target="/ppt/slides/slide2.xml" Id="R17e3560377004690" /><Relationship Type="http://schemas.openxmlformats.org/officeDocument/2006/relationships/slide" Target="/ppt/slides/slide3.xml" Id="R699d9d51bf2d4847" /><Relationship Type="http://schemas.openxmlformats.org/officeDocument/2006/relationships/slide" Target="/ppt/slides/slide4.xml" Id="R57956c9118084d1b" /><Relationship Type="http://schemas.openxmlformats.org/officeDocument/2006/relationships/slide" Target="/ppt/slides/slide5.xml" Id="R1ec039f1c4464d65" /><Relationship Type="http://schemas.openxmlformats.org/officeDocument/2006/relationships/slide" Target="/ppt/slides/slide6.xml" Id="R6001b22fb289432e" /><Relationship Type="http://schemas.openxmlformats.org/officeDocument/2006/relationships/slide" Target="/ppt/slides/slide7.xml" Id="R56c3296fee3b4244" /><Relationship Type="http://schemas.openxmlformats.org/officeDocument/2006/relationships/slide" Target="/ppt/slides/slide8.xml" Id="Ra1b9003b6a2d4d77" /><Relationship Type="http://schemas.openxmlformats.org/officeDocument/2006/relationships/slide" Target="/ppt/slides/slide9.xml" Id="Re2bff47efaf948b1" /><Relationship Type="http://schemas.openxmlformats.org/officeDocument/2006/relationships/slide" Target="/ppt/slides/slide10.xml" Id="R335ead1ccb994f2f" /><Relationship Type="http://schemas.openxmlformats.org/officeDocument/2006/relationships/slide" Target="/ppt/slides/slide11.xml" Id="R4c4da4fe0aa041ae" /><Relationship Type="http://schemas.openxmlformats.org/officeDocument/2006/relationships/slide" Target="/ppt/slides/slide12.xml" Id="R66753cbb86514dad" /><Relationship Type="http://schemas.openxmlformats.org/officeDocument/2006/relationships/slide" Target="/ppt/slides/slide13.xml" Id="Rbd2bc5b882b64e89" /><Relationship Type="http://schemas.openxmlformats.org/officeDocument/2006/relationships/slide" Target="/ppt/slides/slide14.xml" Id="Rf9da79699eda4d06" /><Relationship Type="http://schemas.openxmlformats.org/officeDocument/2006/relationships/slide" Target="/ppt/slides/slide15.xml" Id="R045dc5306de94ea7" /><Relationship Type="http://schemas.openxmlformats.org/officeDocument/2006/relationships/slide" Target="/ppt/slides/slide16.xml" Id="Rd0ceaceaf1dd4b27" /><Relationship Type="http://schemas.openxmlformats.org/officeDocument/2006/relationships/slide" Target="/ppt/slides/slide17.xml" Id="Rd70ac2e7fe6840bc" /><Relationship Type="http://schemas.openxmlformats.org/officeDocument/2006/relationships/slide" Target="/ppt/slides/slide18.xml" Id="Rfddc4e99b8364e2e" /><Relationship Type="http://schemas.openxmlformats.org/officeDocument/2006/relationships/slide" Target="/ppt/slides/slide19.xml" Id="Rb0cff91248054edd" /><Relationship Type="http://schemas.openxmlformats.org/officeDocument/2006/relationships/slide" Target="/ppt/slides/slide20.xml" Id="Rd16b3bab8c5e4ef5" /><Relationship Type="http://schemas.openxmlformats.org/officeDocument/2006/relationships/slide" Target="/ppt/slides/slide21.xml" Id="R48645ff2d67b4d7c" /><Relationship Type="http://schemas.openxmlformats.org/officeDocument/2006/relationships/slide" Target="/ppt/slides/slide22.xml" Id="R40824f0a07394caa" /><Relationship Type="http://schemas.openxmlformats.org/officeDocument/2006/relationships/slide" Target="/ppt/slides/slide23.xml" Id="R7670e798160b4312" /><Relationship Type="http://schemas.openxmlformats.org/officeDocument/2006/relationships/slide" Target="/ppt/slides/slide24.xml" Id="Re745432baecf47a2" /><Relationship Type="http://schemas.openxmlformats.org/officeDocument/2006/relationships/slide" Target="/ppt/slides/slide25.xml" Id="R76079b59ef3e44cd" /><Relationship Type="http://schemas.openxmlformats.org/officeDocument/2006/relationships/slide" Target="/ppt/slides/slide26.xml" Id="R70d56f161aab47a8" /><Relationship Type="http://schemas.openxmlformats.org/officeDocument/2006/relationships/slide" Target="/ppt/slides/slide27.xml" Id="Ra9124c2d82594b40" /><Relationship Type="http://schemas.openxmlformats.org/officeDocument/2006/relationships/slide" Target="/ppt/slides/slide28.xml" Id="R5cb01c03f80f42da" /><Relationship Type="http://schemas.openxmlformats.org/officeDocument/2006/relationships/slide" Target="/ppt/slides/slide29.xml" Id="R11628e08f0b44dd3" /><Relationship Type="http://schemas.openxmlformats.org/officeDocument/2006/relationships/slide" Target="/ppt/slides/slide30.xml" Id="Rad1f03a547d7459e" /><Relationship Type="http://schemas.openxmlformats.org/officeDocument/2006/relationships/slide" Target="/ppt/slides/slide31.xml" Id="R1bb8df09e7f3444f" /><Relationship Type="http://schemas.openxmlformats.org/officeDocument/2006/relationships/slide" Target="/ppt/slides/slide32.xml" Id="R0026525f0f0c4625" /><Relationship Type="http://schemas.openxmlformats.org/officeDocument/2006/relationships/slide" Target="/ppt/slides/slide33.xml" Id="R63df0282588c4e50" /><Relationship Type="http://schemas.openxmlformats.org/officeDocument/2006/relationships/slide" Target="/ppt/slides/slide34.xml" Id="Radd15a346ce94dc7" /><Relationship Type="http://schemas.openxmlformats.org/officeDocument/2006/relationships/slide" Target="/ppt/slides/slide35.xml" Id="R68a155c6d7c34602" /><Relationship Type="http://schemas.openxmlformats.org/officeDocument/2006/relationships/slide" Target="/ppt/slides/slide36.xml" Id="Re44d666b2c8747da" /><Relationship Type="http://schemas.openxmlformats.org/officeDocument/2006/relationships/slide" Target="/ppt/slides/slide37.xml" Id="Re55f17d5c7c34b18" /><Relationship Type="http://schemas.openxmlformats.org/officeDocument/2006/relationships/slide" Target="/ppt/slides/slide38.xml" Id="R5f5f9eff920148f6" /><Relationship Type="http://schemas.openxmlformats.org/officeDocument/2006/relationships/slide" Target="/ppt/slides/slide39.xml" Id="R5924b5e716e143d7" /><Relationship Type="http://schemas.openxmlformats.org/officeDocument/2006/relationships/slide" Target="/ppt/slides/slide40.xml" Id="R7e3b3aabe9ce409a" /><Relationship Type="http://schemas.openxmlformats.org/officeDocument/2006/relationships/slide" Target="/ppt/slides/slide41.xml" Id="R22c884f805d24d80" /><Relationship Type="http://schemas.openxmlformats.org/officeDocument/2006/relationships/slide" Target="/ppt/slides/slide42.xml" Id="R6b8ad98720534488" /><Relationship Type="http://schemas.openxmlformats.org/officeDocument/2006/relationships/slide" Target="/ppt/slides/slide43.xml" Id="R9ef36cc8438b40ea" /><Relationship Type="http://schemas.openxmlformats.org/officeDocument/2006/relationships/slide" Target="/ppt/slides/slide44.xml" Id="Reb822b3687b44891" /><Relationship Type="http://schemas.openxmlformats.org/officeDocument/2006/relationships/slide" Target="/ppt/slides/slide45.xml" Id="Rf648daf496514800" /><Relationship Type="http://schemas.openxmlformats.org/officeDocument/2006/relationships/slide" Target="/ppt/slides/slide46.xml" Id="Ra7628fc271194492" /><Relationship Type="http://schemas.openxmlformats.org/officeDocument/2006/relationships/slide" Target="/ppt/slides/slide47.xml" Id="R9b9516b12b754d1e" /><Relationship Type="http://schemas.openxmlformats.org/officeDocument/2006/relationships/slide" Target="/ppt/slides/slide48.xml" Id="R640f912df39942b1" /><Relationship Type="http://schemas.openxmlformats.org/officeDocument/2006/relationships/slide" Target="/ppt/slides/slide49.xml" Id="R9c67884dd2dc42df" /><Relationship Type="http://schemas.openxmlformats.org/officeDocument/2006/relationships/slide" Target="/ppt/slides/slide50.xml" Id="R6e4896663dda4b8f" /><Relationship Type="http://schemas.openxmlformats.org/officeDocument/2006/relationships/slide" Target="/ppt/slides/slide51.xml" Id="R1feba2c56e74469f" /><Relationship Type="http://schemas.openxmlformats.org/officeDocument/2006/relationships/slide" Target="/ppt/slides/slide52.xml" Id="Rbea2dbd76ef34b1c" /><Relationship Type="http://schemas.openxmlformats.org/officeDocument/2006/relationships/slide" Target="/ppt/slides/slide53.xml" Id="R7285b786480b49aa" /><Relationship Type="http://schemas.openxmlformats.org/officeDocument/2006/relationships/slide" Target="/ppt/slides/slide54.xml" Id="Ra3a81b87faba41eb" /><Relationship Type="http://schemas.openxmlformats.org/officeDocument/2006/relationships/slide" Target="/ppt/slides/slide55.xml" Id="Rf35c3c0e44e34054" /><Relationship Type="http://schemas.openxmlformats.org/officeDocument/2006/relationships/slide" Target="/ppt/slides/slide56.xml" Id="R544f92eb4daa495a" /><Relationship Type="http://schemas.openxmlformats.org/officeDocument/2006/relationships/slide" Target="/ppt/slides/slide57.xml" Id="Rbb6f262e7caf4af4" /><Relationship Type="http://schemas.openxmlformats.org/officeDocument/2006/relationships/slide" Target="/ppt/slides/slide58.xml" Id="Rd9ac686d47a243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aee14a6b2c483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c3c94d48a4409d" /><Relationship Type="http://schemas.openxmlformats.org/officeDocument/2006/relationships/notesMaster" Target="/ppt/notesMasters/notesMaster1.xml" Id="R6e6803d3cf594836"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9ab8f4035f4511" /><Relationship Type="http://schemas.openxmlformats.org/officeDocument/2006/relationships/notesMaster" Target="/ppt/notesMasters/notesMaster1.xml" Id="R16a96d5a12474e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cdcdbc20fd44a2" /><Relationship Type="http://schemas.openxmlformats.org/officeDocument/2006/relationships/notesMaster" Target="/ppt/notesMasters/notesMaster1.xml" Id="Ra5f4f74d3217463d"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c121113a5c4362" /><Relationship Type="http://schemas.openxmlformats.org/officeDocument/2006/relationships/notesMaster" Target="/ppt/notesMasters/notesMaster1.xml" Id="R5e7722bcace848c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9b754e379f140f0" /><Relationship Type="http://schemas.openxmlformats.org/officeDocument/2006/relationships/notesMaster" Target="/ppt/notesMasters/notesMaster1.xml" Id="R4968ffbfe64248c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90c855551d4cce" /><Relationship Type="http://schemas.openxmlformats.org/officeDocument/2006/relationships/notesMaster" Target="/ppt/notesMasters/notesMaster1.xml" Id="R7f81a69292e04f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6b12de81bbe24a95" /><Relationship Type="http://schemas.openxmlformats.org/officeDocument/2006/relationships/notesMaster" Target="/ppt/notesMasters/notesMaster1.xml" Id="R4dcc2f47569443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e3883b3ff67c4411" /><Relationship Type="http://schemas.openxmlformats.org/officeDocument/2006/relationships/notesMaster" Target="/ppt/notesMasters/notesMaster1.xml" Id="Rcee8c92c7df845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ecb7590aacb4ac4" /><Relationship Type="http://schemas.openxmlformats.org/officeDocument/2006/relationships/notesMaster" Target="/ppt/notesMasters/notesMaster1.xml" Id="R1457845f99e040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55f779795034330" /><Relationship Type="http://schemas.openxmlformats.org/officeDocument/2006/relationships/notesMaster" Target="/ppt/notesMasters/notesMaster1.xml" Id="Rc8db0313919a486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19463bb431e444a" /><Relationship Type="http://schemas.openxmlformats.org/officeDocument/2006/relationships/notesMaster" Target="/ppt/notesMasters/notesMaster1.xml" Id="R290b5b47c8604c2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95510f225744587" /><Relationship Type="http://schemas.openxmlformats.org/officeDocument/2006/relationships/notesMaster" Target="/ppt/notesMasters/notesMaster1.xml" Id="R2b65061600ba4ba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58d36e133664fc4" /><Relationship Type="http://schemas.openxmlformats.org/officeDocument/2006/relationships/notesMaster" Target="/ppt/notesMasters/notesMaster1.xml" Id="R7893d5c9ae0348b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1cbdadcd6b3485f" /><Relationship Type="http://schemas.openxmlformats.org/officeDocument/2006/relationships/notesMaster" Target="/ppt/notesMasters/notesMaster1.xml" Id="R59bcddf5a4dc49b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fae248f020f456e" /><Relationship Type="http://schemas.openxmlformats.org/officeDocument/2006/relationships/notesMaster" Target="/ppt/notesMasters/notesMaster1.xml" Id="R8f2513bee3954b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0e44fca6ec74792" /><Relationship Type="http://schemas.openxmlformats.org/officeDocument/2006/relationships/notesMaster" Target="/ppt/notesMasters/notesMaster1.xml" Id="R61705cca19b446e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c8ae8cca3fa4744" /><Relationship Type="http://schemas.openxmlformats.org/officeDocument/2006/relationships/notesMaster" Target="/ppt/notesMasters/notesMaster1.xml" Id="Rb2ddb34db790474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2c1253d44c546c5" /><Relationship Type="http://schemas.openxmlformats.org/officeDocument/2006/relationships/notesMaster" Target="/ppt/notesMasters/notesMaster1.xml" Id="Rfe31821883484fc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d5120ee0ca245c6" /><Relationship Type="http://schemas.openxmlformats.org/officeDocument/2006/relationships/notesMaster" Target="/ppt/notesMasters/notesMaster1.xml" Id="R1580edff349c488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7593fa6ae34721" /><Relationship Type="http://schemas.openxmlformats.org/officeDocument/2006/relationships/notesMaster" Target="/ppt/notesMasters/notesMaster1.xml" Id="Rbaeb46a5147f4d6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970115555eb42ee" /><Relationship Type="http://schemas.openxmlformats.org/officeDocument/2006/relationships/notesMaster" Target="/ppt/notesMasters/notesMaster1.xml" Id="R15049f3a771a4a4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813015ce83241d7" /><Relationship Type="http://schemas.openxmlformats.org/officeDocument/2006/relationships/notesMaster" Target="/ppt/notesMasters/notesMaster1.xml" Id="R4f58e65b1d8c465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fe25b620a1e4c63" /><Relationship Type="http://schemas.openxmlformats.org/officeDocument/2006/relationships/notesMaster" Target="/ppt/notesMasters/notesMaster1.xml" Id="Ra72fd6ffa7d6462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8bf17d7d56e4c79" /><Relationship Type="http://schemas.openxmlformats.org/officeDocument/2006/relationships/notesMaster" Target="/ppt/notesMasters/notesMaster1.xml" Id="R18dfef253779413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125379cbf6d4158" /><Relationship Type="http://schemas.openxmlformats.org/officeDocument/2006/relationships/notesMaster" Target="/ppt/notesMasters/notesMaster1.xml" Id="Rbcbc36a05d024ab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d47c3227fd54d84" /><Relationship Type="http://schemas.openxmlformats.org/officeDocument/2006/relationships/notesMaster" Target="/ppt/notesMasters/notesMaster1.xml" Id="R32c4840294f44533"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c9c5bad3ffb4218" /><Relationship Type="http://schemas.openxmlformats.org/officeDocument/2006/relationships/notesMaster" Target="/ppt/notesMasters/notesMaster1.xml" Id="Re432d196a227472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3886753707b4db9" /><Relationship Type="http://schemas.openxmlformats.org/officeDocument/2006/relationships/notesMaster" Target="/ppt/notesMasters/notesMaster1.xml" Id="R4e6fd8c0416b4d7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7459231c7ec4650" /><Relationship Type="http://schemas.openxmlformats.org/officeDocument/2006/relationships/notesMaster" Target="/ppt/notesMasters/notesMaster1.xml" Id="R0094387c1a26415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e6b0078d8054d5d" /><Relationship Type="http://schemas.openxmlformats.org/officeDocument/2006/relationships/notesMaster" Target="/ppt/notesMasters/notesMaster1.xml" Id="R7a29db1ef56540e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a92e7bdd428486c" /><Relationship Type="http://schemas.openxmlformats.org/officeDocument/2006/relationships/notesMaster" Target="/ppt/notesMasters/notesMaster1.xml" Id="R041caa7facbe4a9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11ad0b997ee496b" /><Relationship Type="http://schemas.openxmlformats.org/officeDocument/2006/relationships/notesMaster" Target="/ppt/notesMasters/notesMaster1.xml" Id="Rb19655830d534d7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b125020c2fa41c6" /><Relationship Type="http://schemas.openxmlformats.org/officeDocument/2006/relationships/notesMaster" Target="/ppt/notesMasters/notesMaster1.xml" Id="R8ff5530557eb45e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c79b011b50a443f" /><Relationship Type="http://schemas.openxmlformats.org/officeDocument/2006/relationships/notesMaster" Target="/ppt/notesMasters/notesMaster1.xml" Id="Rbdde3fb41f09417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7c5b1719c2c4a9b" /><Relationship Type="http://schemas.openxmlformats.org/officeDocument/2006/relationships/notesMaster" Target="/ppt/notesMasters/notesMaster1.xml" Id="R82105c386495439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7e77944786b44d5" /><Relationship Type="http://schemas.openxmlformats.org/officeDocument/2006/relationships/notesMaster" Target="/ppt/notesMasters/notesMaster1.xml" Id="Re5c779d6d97c48a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b7b0eb365064b76" /><Relationship Type="http://schemas.openxmlformats.org/officeDocument/2006/relationships/notesMaster" Target="/ppt/notesMasters/notesMaster1.xml" Id="R6320ec8d19a3474e"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ee011e9546d4e91" /><Relationship Type="http://schemas.openxmlformats.org/officeDocument/2006/relationships/notesMaster" Target="/ppt/notesMasters/notesMaster1.xml" Id="R11e168c897314a6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7c49f09eacb4bd8" /><Relationship Type="http://schemas.openxmlformats.org/officeDocument/2006/relationships/notesMaster" Target="/ppt/notesMasters/notesMaster1.xml" Id="Rcd826d30bfda436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d91e5ddd7674085" /><Relationship Type="http://schemas.openxmlformats.org/officeDocument/2006/relationships/notesMaster" Target="/ppt/notesMasters/notesMaster1.xml" Id="R1ae4b3671dd546d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503fbef42404a32" /><Relationship Type="http://schemas.openxmlformats.org/officeDocument/2006/relationships/notesMaster" Target="/ppt/notesMasters/notesMaster1.xml" Id="Rd91e4c165c014c5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56fc2ec273d74119" /><Relationship Type="http://schemas.openxmlformats.org/officeDocument/2006/relationships/notesMaster" Target="/ppt/notesMasters/notesMaster1.xml" Id="R55ac15197faa46d3"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ba81cafa0d1f4fca" /><Relationship Type="http://schemas.openxmlformats.org/officeDocument/2006/relationships/notesMaster" Target="/ppt/notesMasters/notesMaster1.xml" Id="R84209cb867e0497e"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de8756cca1246ed" /><Relationship Type="http://schemas.openxmlformats.org/officeDocument/2006/relationships/notesMaster" Target="/ppt/notesMasters/notesMaster1.xml" Id="Rfaf2dc4a4a6e4090"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682157d86c24c0b" /><Relationship Type="http://schemas.openxmlformats.org/officeDocument/2006/relationships/notesMaster" Target="/ppt/notesMasters/notesMaster1.xml" Id="Ra725c815b14a4baf"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86463a9878684be2" /><Relationship Type="http://schemas.openxmlformats.org/officeDocument/2006/relationships/notesMaster" Target="/ppt/notesMasters/notesMaster1.xml" Id="Ree6d6f419a7b4ea8"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6d8e769d35ac485c" /><Relationship Type="http://schemas.openxmlformats.org/officeDocument/2006/relationships/notesMaster" Target="/ppt/notesMasters/notesMaster1.xml" Id="R527ed63fdd364d55"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d40804402cd48bd" /><Relationship Type="http://schemas.openxmlformats.org/officeDocument/2006/relationships/notesMaster" Target="/ppt/notesMasters/notesMaster1.xml" Id="Raf09910930ac4d4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79a0774b361434e" /><Relationship Type="http://schemas.openxmlformats.org/officeDocument/2006/relationships/notesMaster" Target="/ppt/notesMasters/notesMaster1.xml" Id="R978e8682b1864738"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f31f3abb74e4f22" /><Relationship Type="http://schemas.openxmlformats.org/officeDocument/2006/relationships/notesMaster" Target="/ppt/notesMasters/notesMaster1.xml" Id="R3786d3bc53934416"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2b76b96b43e940f9" /><Relationship Type="http://schemas.openxmlformats.org/officeDocument/2006/relationships/notesMaster" Target="/ppt/notesMasters/notesMaster1.xml" Id="R44bb495aecf145d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07de8494804342ea" /><Relationship Type="http://schemas.openxmlformats.org/officeDocument/2006/relationships/notesMaster" Target="/ppt/notesMasters/notesMaster1.xml" Id="R7e5c42d44f37469e"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a6006510a024fe5" /><Relationship Type="http://schemas.openxmlformats.org/officeDocument/2006/relationships/notesMaster" Target="/ppt/notesMasters/notesMaster1.xml" Id="Re7add02be69b49d1"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7d8995ada5bf4566" /><Relationship Type="http://schemas.openxmlformats.org/officeDocument/2006/relationships/notesMaster" Target="/ppt/notesMasters/notesMaster1.xml" Id="R4bba07da500c40b5"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b9f4c06013cf4b1d" /><Relationship Type="http://schemas.openxmlformats.org/officeDocument/2006/relationships/notesMaster" Target="/ppt/notesMasters/notesMaster1.xml" Id="Rc22402dcfc1f45ce"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9db524cd6b964345" /><Relationship Type="http://schemas.openxmlformats.org/officeDocument/2006/relationships/notesMaster" Target="/ppt/notesMasters/notesMaster1.xml" Id="R3a099ab1adb1419b"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d55dff2e761e4dde" /><Relationship Type="http://schemas.openxmlformats.org/officeDocument/2006/relationships/notesMaster" Target="/ppt/notesMasters/notesMaster1.xml" Id="R6742792072a74bb2"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a02752138fee4d5c" /><Relationship Type="http://schemas.openxmlformats.org/officeDocument/2006/relationships/notesMaster" Target="/ppt/notesMasters/notesMaster1.xml" Id="R69c9122d5c5742b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e48744f6c44695" /><Relationship Type="http://schemas.openxmlformats.org/officeDocument/2006/relationships/image" Target="/ppt/media/image.png" Id="R14033ef504514ddd" /><Relationship Type="http://schemas.openxmlformats.org/officeDocument/2006/relationships/image" Target="/ppt/media/image2.png" Id="R8416df7a3e1b4743" /><Relationship Type="http://schemas.openxmlformats.org/officeDocument/2006/relationships/image" Target="/ppt/media/image.jpeg" Id="Rfb731b649b98470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df301ae279477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4033ef504514dd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416df7a3e1b474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731b649b98470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a86385f501c4afa" /><Relationship Type="http://schemas.openxmlformats.org/officeDocument/2006/relationships/slideLayout" Target="/ppt/slideLayouts/slideLayout1.xml" Id="R5afa84c624f14325" /><Relationship Type="http://schemas.openxmlformats.org/officeDocument/2006/relationships/slideLayout" Target="/ppt/slideLayouts/slideLayout2.xml" Id="R79284710fa6a44f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afa84c624f14325"/>
    <p:sldLayoutId xmlns:r="http://schemas.openxmlformats.org/officeDocument/2006/relationships" id="2147483650" r:id="R79284710fa6a44f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6d833029a1741c4" /><Relationship Type="http://schemas.openxmlformats.org/officeDocument/2006/relationships/notesSlide" Target="/ppt/notesSlides/notesSlide1.xml" Id="R2b10259f1e0946d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8f8cc68c22349fb" /><Relationship Type="http://schemas.openxmlformats.org/officeDocument/2006/relationships/notesSlide" Target="/ppt/notesSlides/notesSlide2.xml" Id="R453a5b750b4f48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c1c517f2da449b0" /><Relationship Type="http://schemas.openxmlformats.org/officeDocument/2006/relationships/notesSlide" Target="/ppt/notesSlides/notesSlide3.xml" Id="Rd625d17a3c5e44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321888852d24bec" /><Relationship Type="http://schemas.openxmlformats.org/officeDocument/2006/relationships/notesSlide" Target="/ppt/notesSlides/notesSlide4.xml" Id="Rc4653d16679b4d3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a3ed9279f094d51" /><Relationship Type="http://schemas.openxmlformats.org/officeDocument/2006/relationships/notesSlide" Target="/ppt/notesSlides/notesSlide5.xml" Id="R079ed4eca48c42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7fde2d39a594c0f" /><Relationship Type="http://schemas.openxmlformats.org/officeDocument/2006/relationships/notesSlide" Target="/ppt/notesSlides/notesSlide6.xml" Id="Rbebf2545a83b435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02e2a811cb04497" /><Relationship Type="http://schemas.openxmlformats.org/officeDocument/2006/relationships/notesSlide" Target="/ppt/notesSlides/notesSlide7.xml" Id="R15aab3d9cafc478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b671943efeb4a1b" /><Relationship Type="http://schemas.openxmlformats.org/officeDocument/2006/relationships/notesSlide" Target="/ppt/notesSlides/notesSlide8.xml" Id="R03648840fb604d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589ef0109ed4151" /><Relationship Type="http://schemas.openxmlformats.org/officeDocument/2006/relationships/notesSlide" Target="/ppt/notesSlides/notesSlide9.xml" Id="Rcf0b587a244841a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75e318ef7704098" /><Relationship Type="http://schemas.openxmlformats.org/officeDocument/2006/relationships/notesSlide" Target="/ppt/notesSlides/notesSlide10.xml" Id="R1b9bf3dec6e04cf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1b82fa219bc4975" /><Relationship Type="http://schemas.openxmlformats.org/officeDocument/2006/relationships/notesSlide" Target="/ppt/notesSlides/notesSlide11.xml" Id="R0632550919814b1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9a05da9aab74444" /><Relationship Type="http://schemas.openxmlformats.org/officeDocument/2006/relationships/notesSlide" Target="/ppt/notesSlides/notesSlide12.xml" Id="R335e7308ca0d4eb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29ed0a5e2564c09" /><Relationship Type="http://schemas.openxmlformats.org/officeDocument/2006/relationships/notesSlide" Target="/ppt/notesSlides/notesSlide13.xml" Id="Rb1e31bd2b5da4e0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8994865b7a640d4" /><Relationship Type="http://schemas.openxmlformats.org/officeDocument/2006/relationships/notesSlide" Target="/ppt/notesSlides/notesSlide14.xml" Id="Redb1727f735b42d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f5d300a5d344f4c" /><Relationship Type="http://schemas.openxmlformats.org/officeDocument/2006/relationships/notesSlide" Target="/ppt/notesSlides/notesSlide15.xml" Id="R53e9abda0216423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f696dce7b854f74" /><Relationship Type="http://schemas.openxmlformats.org/officeDocument/2006/relationships/notesSlide" Target="/ppt/notesSlides/notesSlide16.xml" Id="R8d152c8bc6cd4e0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f62b1dbf6eb4f30" /><Relationship Type="http://schemas.openxmlformats.org/officeDocument/2006/relationships/notesSlide" Target="/ppt/notesSlides/notesSlide17.xml" Id="R968ee5a6b4684b8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7c95e45f97c40b1" /><Relationship Type="http://schemas.openxmlformats.org/officeDocument/2006/relationships/notesSlide" Target="/ppt/notesSlides/notesSlide18.xml" Id="R2a74b26b976145d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96734a284db4f0d" /><Relationship Type="http://schemas.openxmlformats.org/officeDocument/2006/relationships/notesSlide" Target="/ppt/notesSlides/notesSlide19.xml" Id="R0d176723a59548f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efde06019594fa8" /><Relationship Type="http://schemas.openxmlformats.org/officeDocument/2006/relationships/notesSlide" Target="/ppt/notesSlides/notesSlide20.xml" Id="R1608b1286bba423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d2610d152a1469e" /><Relationship Type="http://schemas.openxmlformats.org/officeDocument/2006/relationships/notesSlide" Target="/ppt/notesSlides/notesSlide21.xml" Id="R0157caa2f2f0488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98465d6f8714940" /><Relationship Type="http://schemas.openxmlformats.org/officeDocument/2006/relationships/notesSlide" Target="/ppt/notesSlides/notesSlide22.xml" Id="R25d82bccc528409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c50748207654b2f" /><Relationship Type="http://schemas.openxmlformats.org/officeDocument/2006/relationships/notesSlide" Target="/ppt/notesSlides/notesSlide23.xml" Id="Rbe253006f4b24ec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8c8b9d0c3f04fe2" /><Relationship Type="http://schemas.openxmlformats.org/officeDocument/2006/relationships/notesSlide" Target="/ppt/notesSlides/notesSlide24.xml" Id="R9012afd85c0145d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d5e498364ba4e80" /><Relationship Type="http://schemas.openxmlformats.org/officeDocument/2006/relationships/notesSlide" Target="/ppt/notesSlides/notesSlide25.xml" Id="R1c45d01ebfa7401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0bc3480dc7a4691" /><Relationship Type="http://schemas.openxmlformats.org/officeDocument/2006/relationships/notesSlide" Target="/ppt/notesSlides/notesSlide26.xml" Id="Ra8b6422c35d644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4afb9886f904171" /><Relationship Type="http://schemas.openxmlformats.org/officeDocument/2006/relationships/notesSlide" Target="/ppt/notesSlides/notesSlide27.xml" Id="Ra01c2b2600b140a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54fa607439240d7" /><Relationship Type="http://schemas.openxmlformats.org/officeDocument/2006/relationships/notesSlide" Target="/ppt/notesSlides/notesSlide28.xml" Id="R3e7eef1810464e2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62f8139af9243ba" /><Relationship Type="http://schemas.openxmlformats.org/officeDocument/2006/relationships/notesSlide" Target="/ppt/notesSlides/notesSlide29.xml" Id="Rf76d137c806240f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bdb730f79d443cc" /><Relationship Type="http://schemas.openxmlformats.org/officeDocument/2006/relationships/notesSlide" Target="/ppt/notesSlides/notesSlide30.xml" Id="Rdb2515115af24d1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090a4b473ba43f5" /><Relationship Type="http://schemas.openxmlformats.org/officeDocument/2006/relationships/notesSlide" Target="/ppt/notesSlides/notesSlide31.xml" Id="Rda5243babb55469a"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9a2756df1954b30" /><Relationship Type="http://schemas.openxmlformats.org/officeDocument/2006/relationships/notesSlide" Target="/ppt/notesSlides/notesSlide32.xml" Id="Rb25f902130eb46c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f9ea8331dfc445af" /><Relationship Type="http://schemas.openxmlformats.org/officeDocument/2006/relationships/notesSlide" Target="/ppt/notesSlides/notesSlide33.xml" Id="Rc5617f4db39f4c0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29afb2acca648f7" /><Relationship Type="http://schemas.openxmlformats.org/officeDocument/2006/relationships/notesSlide" Target="/ppt/notesSlides/notesSlide34.xml" Id="Re1479f78a3fe4df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2deccb753a64ae9" /><Relationship Type="http://schemas.openxmlformats.org/officeDocument/2006/relationships/notesSlide" Target="/ppt/notesSlides/notesSlide35.xml" Id="R860df52a728c4bf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c88d8d4a93e4e87" /><Relationship Type="http://schemas.openxmlformats.org/officeDocument/2006/relationships/notesSlide" Target="/ppt/notesSlides/notesSlide36.xml" Id="R219359bddffd4893"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ae87893e7f94d2a" /><Relationship Type="http://schemas.openxmlformats.org/officeDocument/2006/relationships/notesSlide" Target="/ppt/notesSlides/notesSlide37.xml" Id="R14843931e79b48a8"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68c1274f20e14121" /><Relationship Type="http://schemas.openxmlformats.org/officeDocument/2006/relationships/notesSlide" Target="/ppt/notesSlides/notesSlide38.xml" Id="R8ca7843041c84f5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e3afd46326c49d1" /><Relationship Type="http://schemas.openxmlformats.org/officeDocument/2006/relationships/notesSlide" Target="/ppt/notesSlides/notesSlide39.xml" Id="R9b49e740af8a4b9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eb05f44a9ae5477f" /><Relationship Type="http://schemas.openxmlformats.org/officeDocument/2006/relationships/notesSlide" Target="/ppt/notesSlides/notesSlide40.xml" Id="Rf20e54fff0c643d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1e8a93b2ae024b2f" /><Relationship Type="http://schemas.openxmlformats.org/officeDocument/2006/relationships/notesSlide" Target="/ppt/notesSlides/notesSlide41.xml" Id="R2bd99bffa2dd439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9397ba710af49e3" /><Relationship Type="http://schemas.openxmlformats.org/officeDocument/2006/relationships/notesSlide" Target="/ppt/notesSlides/notesSlide42.xml" Id="R15139321bd864f4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633bc0cfd2874df6" /><Relationship Type="http://schemas.openxmlformats.org/officeDocument/2006/relationships/notesSlide" Target="/ppt/notesSlides/notesSlide43.xml" Id="Rdceed6b243cf426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ef033b5ea21945e2" /><Relationship Type="http://schemas.openxmlformats.org/officeDocument/2006/relationships/notesSlide" Target="/ppt/notesSlides/notesSlide44.xml" Id="R2563d4d17e9843c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dbda5b08d2440ea" /><Relationship Type="http://schemas.openxmlformats.org/officeDocument/2006/relationships/notesSlide" Target="/ppt/notesSlides/notesSlide45.xml" Id="R1bcd8ccf20d94221"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678b7cac2384db9" /><Relationship Type="http://schemas.openxmlformats.org/officeDocument/2006/relationships/notesSlide" Target="/ppt/notesSlides/notesSlide46.xml" Id="R52c108ce221e49b6"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49b852a56163457b" /><Relationship Type="http://schemas.openxmlformats.org/officeDocument/2006/relationships/notesSlide" Target="/ppt/notesSlides/notesSlide47.xml" Id="R3a207bbea7bf4e7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0fabc6c19c84593" /><Relationship Type="http://schemas.openxmlformats.org/officeDocument/2006/relationships/notesSlide" Target="/ppt/notesSlides/notesSlide48.xml" Id="Rd7e51266d31d4c4b"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964888affdbb4eec" /><Relationship Type="http://schemas.openxmlformats.org/officeDocument/2006/relationships/notesSlide" Target="/ppt/notesSlides/notesSlide49.xml" Id="Re02391edf55c477c"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36848db1e97c4377" /><Relationship Type="http://schemas.openxmlformats.org/officeDocument/2006/relationships/notesSlide" Target="/ppt/notesSlides/notesSlide50.xml" Id="R68aabf60b90e4740"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faa9d7e1aa65404a" /><Relationship Type="http://schemas.openxmlformats.org/officeDocument/2006/relationships/notesSlide" Target="/ppt/notesSlides/notesSlide51.xml" Id="Rb518f6c01f13435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e300868fb7884134" /><Relationship Type="http://schemas.openxmlformats.org/officeDocument/2006/relationships/notesSlide" Target="/ppt/notesSlides/notesSlide52.xml" Id="Ra7d73c06312a4485"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2d0678187105495c" /><Relationship Type="http://schemas.openxmlformats.org/officeDocument/2006/relationships/notesSlide" Target="/ppt/notesSlides/notesSlide53.xml" Id="R81cb11a4d88a49e2"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deee74640f0143bb" /><Relationship Type="http://schemas.openxmlformats.org/officeDocument/2006/relationships/notesSlide" Target="/ppt/notesSlides/notesSlide54.xml" Id="R45e6b75500e847c8"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ff07732e57ac4c60" /><Relationship Type="http://schemas.openxmlformats.org/officeDocument/2006/relationships/notesSlide" Target="/ppt/notesSlides/notesSlide55.xml" Id="R1c8330bc52174800"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0911f9303a974320" /><Relationship Type="http://schemas.openxmlformats.org/officeDocument/2006/relationships/notesSlide" Target="/ppt/notesSlides/notesSlide56.xml" Id="Rca20d9249dd94a78" /></Relationships>
</file>

<file path=ppt/slides/_rels/slide57.xml.rels>&#65279;<?xml version="1.0" encoding="utf-8"?><Relationships xmlns="http://schemas.openxmlformats.org/package/2006/relationships"><Relationship Type="http://schemas.openxmlformats.org/officeDocument/2006/relationships/slideLayout" Target="/ppt/slideLayouts/slideLayout2.xml" Id="R229d5dfab8744d25" /><Relationship Type="http://schemas.openxmlformats.org/officeDocument/2006/relationships/notesSlide" Target="/ppt/notesSlides/notesSlide57.xml" Id="R0439c97e4ec2419c" /></Relationships>
</file>

<file path=ppt/slides/_rels/slide58.xml.rels>&#65279;<?xml version="1.0" encoding="utf-8"?><Relationships xmlns="http://schemas.openxmlformats.org/package/2006/relationships"><Relationship Type="http://schemas.openxmlformats.org/officeDocument/2006/relationships/slideLayout" Target="/ppt/slideLayouts/slideLayout2.xml" Id="R3199c619656a4425" /><Relationship Type="http://schemas.openxmlformats.org/officeDocument/2006/relationships/notesSlide" Target="/ppt/notesSlides/notesSlide58.xml" Id="Rb1914872f4274c6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利未記第14章</a:t>
            </a:r>
          </a:p>
          <a:p xmlns:a="http://schemas.openxmlformats.org/drawingml/2006/main">
            <a:pPr algn="ctr">
              <a:buNone/>
            </a:pPr>
            <a:r>
              <a:rPr sz="2000">
                <a:solidFill>
                  <a:srgbClr val="FFFFFF"/>
                </a:solidFill>
                <a:latin typeface="Georgia"/>
                <a:ea typeface="Georgia"/>
                <a:cs typeface="Georgia"/>
              </a:rPr>
              <a:t>Leviticus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  |  Leviticus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  |  Leviticus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長大痲瘋得潔淨的日子，其例乃是這樣：要帶他去見祭司；</a:t>
            </a:r>
          </a:p>
          <a:p xmlns:a="http://schemas.openxmlformats.org/drawingml/2006/main">
            <a:pPr algn="ctr">
              <a:buNone/>
            </a:pPr>
            <a:r>
              <a:rPr sz="2400">
                <a:solidFill>
                  <a:srgbClr val="FFFFFF"/>
                </a:solidFill>
                <a:latin typeface="Georgia"/>
                <a:ea typeface="Georgia"/>
                <a:cs typeface="Georgia"/>
              </a:rPr>
              <a:t>This shall be the law of the leper in the day of his cleansing: He shall be brought unto the priest: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  |  Leviticus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祭司要出到營外察看，若見他的大痲瘋痊癒了，</a:t>
            </a:r>
          </a:p>
          <a:p xmlns:a="http://schemas.openxmlformats.org/drawingml/2006/main">
            <a:pPr algn="ctr">
              <a:buNone/>
            </a:pPr>
            <a:r>
              <a:rPr sz="2400">
                <a:solidFill>
                  <a:srgbClr val="FFFFFF"/>
                </a:solidFill>
                <a:latin typeface="Georgia"/>
                <a:ea typeface="Georgia"/>
                <a:cs typeface="Georgia"/>
              </a:rPr>
              <a:t>And the priest shall go forth out of the camp; and the priest shall look, and, behold, if the plague of leprosy be healed in the leper;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  |  Leviticus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就要吩咐人為那求潔淨的拿兩隻潔淨的活鳥和香柏木、朱紅色[線]，並牛膝草來。</a:t>
            </a:r>
          </a:p>
          <a:p xmlns:a="http://schemas.openxmlformats.org/drawingml/2006/main">
            <a:pPr algn="ctr">
              <a:buNone/>
            </a:pPr>
            <a:r>
              <a:rPr sz="2400">
                <a:solidFill>
                  <a:srgbClr val="FFFFFF"/>
                </a:solidFill>
                <a:latin typeface="Georgia"/>
                <a:ea typeface="Georgia"/>
                <a:cs typeface="Georgia"/>
              </a:rPr>
              <a:t>Then shall the priest command to take for him that is to be cleansed two birds alive and clean, and cedar wood, and scarlet, and hyssop:</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  |  Leviticus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祭司要吩咐用瓦器盛活水，把一隻鳥宰在上面。</a:t>
            </a:r>
          </a:p>
          <a:p xmlns:a="http://schemas.openxmlformats.org/drawingml/2006/main">
            <a:pPr algn="ctr">
              <a:buNone/>
            </a:pPr>
            <a:r>
              <a:rPr sz="2400">
                <a:solidFill>
                  <a:srgbClr val="FFFFFF"/>
                </a:solidFill>
                <a:latin typeface="Georgia"/>
                <a:ea typeface="Georgia"/>
                <a:cs typeface="Georgia"/>
              </a:rPr>
              <a:t>And the priest shall command that one of the birds be killed in an earthen vessel over running water: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14:6  |  Leviticus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至於那隻活鳥，祭司要把牠和香柏木、朱紅色[線]並牛膝草一同蘸於宰在活水上的鳥血中，</a:t>
            </a:r>
          </a:p>
          <a:p xmlns:a="http://schemas.openxmlformats.org/drawingml/2006/main">
            <a:pPr algn="ctr">
              <a:buNone/>
            </a:pPr>
            <a:r>
              <a:rPr sz="2100">
                <a:solidFill>
                  <a:srgbClr val="FFFFFF"/>
                </a:solidFill>
                <a:latin typeface="Georgia"/>
                <a:ea typeface="Georgia"/>
                <a:cs typeface="Georgia"/>
              </a:rPr>
              <a:t>As for the living bird, he shall take it, and the cedar wood, and the scarlet, and the hyssop, and shall dip them and the living bird in the blood of the bird that was killed over the running water: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14:7  |  Leviticus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用以在那長大痲瘋求潔淨的人身上灑七次，就定他為潔淨，又把活鳥放在田野裏。</a:t>
            </a:r>
          </a:p>
          <a:p xmlns:a="http://schemas.openxmlformats.org/drawingml/2006/main">
            <a:pPr algn="ctr">
              <a:buNone/>
            </a:pPr>
            <a:r>
              <a:rPr sz="2100">
                <a:solidFill>
                  <a:srgbClr val="FFFFFF"/>
                </a:solidFill>
                <a:latin typeface="Georgia"/>
                <a:ea typeface="Georgia"/>
                <a:cs typeface="Georgia"/>
              </a:rPr>
              <a:t>And he shall sprinkle upon him that is to be cleansed from the leprosy seven times, and shall pronounce him clean, and shall let the living bird loose into the open field.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14:8  |  Leviticus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求潔淨的人當洗衣服，剃去毛髮，用水洗澡，就潔淨了；然後可以進營，只是要在自己的帳棚外居住七天。</a:t>
            </a:r>
          </a:p>
          <a:p xmlns:a="http://schemas.openxmlformats.org/drawingml/2006/main">
            <a:pPr algn="ctr">
              <a:buNone/>
            </a:pPr>
            <a:r>
              <a:rPr sz="1800">
                <a:solidFill>
                  <a:srgbClr val="FFFFFF"/>
                </a:solidFill>
                <a:latin typeface="Georgia"/>
                <a:ea typeface="Georgia"/>
                <a:cs typeface="Georgia"/>
              </a:rPr>
              <a:t>And he that is to be cleansed shall wash his clothes, and shave off all his hair, and wash himself in water, that he may be clean: and after that he shall come into the camp, and shall tarry abroad out of his tent seven days.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14:9  |  Leviticus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第七天，再把頭上所有的頭髮與鬍鬚、眉毛，並全身的毛，都剃了；又要洗衣服，用水洗身，就潔淨了。</a:t>
            </a:r>
          </a:p>
          <a:p xmlns:a="http://schemas.openxmlformats.org/drawingml/2006/main">
            <a:pPr algn="ctr">
              <a:buNone/>
            </a:pPr>
            <a:r>
              <a:rPr sz="1800">
                <a:solidFill>
                  <a:srgbClr val="FFFFFF"/>
                </a:solidFill>
                <a:latin typeface="Georgia"/>
                <a:ea typeface="Georgia"/>
                <a:cs typeface="Georgia"/>
              </a:rPr>
              <a:t>But it shall be on the seventh day, that he shall shave all his hair off his head and his beard and his eyebrows, even all his hair he shall shave off: and he shall wash his clothes, also he shall wash his flesh in water, and he shall be clean.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14:10  |  Leviticus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「第八天，他要取兩隻沒有殘疾的公羊羔和一隻沒有殘疾、一歲的母羊羔，又要把調油的細麵[伊法]十分之三為素祭，並油一羅革，一同取來。</a:t>
            </a:r>
          </a:p>
          <a:p xmlns:a="http://schemas.openxmlformats.org/drawingml/2006/main">
            <a:pPr algn="ctr">
              <a:buNone/>
            </a:pPr>
            <a:r>
              <a:rPr sz="2100">
                <a:solidFill>
                  <a:srgbClr val="FFFFFF"/>
                </a:solidFill>
                <a:latin typeface="Georgia"/>
                <a:ea typeface="Georgia"/>
                <a:cs typeface="Georgia"/>
              </a:rPr>
              <a:t>And on the eighth day he shall take two he lambs without blemish, and one ewe lamb of the first year without blemish, and three tenth deals of fine flour for a meat offering, mingled with oil, and one log of oil.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14:11  |  Leviticus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行潔淨之禮的祭司要將那求潔淨的人和這些東西安置在會幕門口、耶和華面前。</a:t>
            </a:r>
          </a:p>
          <a:p xmlns:a="http://schemas.openxmlformats.org/drawingml/2006/main">
            <a:pPr algn="ctr">
              <a:buNone/>
            </a:pPr>
            <a:r>
              <a:rPr sz="2100">
                <a:solidFill>
                  <a:srgbClr val="FFFFFF"/>
                </a:solidFill>
                <a:latin typeface="Georgia"/>
                <a:ea typeface="Georgia"/>
                <a:cs typeface="Georgia"/>
              </a:rPr>
              <a:t>And the priest that maketh him clean shall present the man that is to be made clean, and those things, before the LORD, at the door of the tabernacle of the congregation: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14:12  |  Leviticus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祭司要取一隻公羊羔獻為贖愆祭，和那一羅革油一同作搖祭，在耶和華面前搖一搖；</a:t>
            </a:r>
          </a:p>
          <a:p xmlns:a="http://schemas.openxmlformats.org/drawingml/2006/main">
            <a:pPr algn="ctr">
              <a:buNone/>
            </a:pPr>
            <a:r>
              <a:rPr sz="2100">
                <a:solidFill>
                  <a:srgbClr val="FFFFFF"/>
                </a:solidFill>
                <a:latin typeface="Georgia"/>
                <a:ea typeface="Georgia"/>
                <a:cs typeface="Georgia"/>
              </a:rPr>
              <a:t>And the priest shall take one he lamb, and offer him for a trespass offering, and the log of oil, and wave them for a wave offering before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14:13  |  Leviticus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把公羊羔宰於聖地，就是宰贖罪祭牲和燔祭牲之地。贖愆祭要歸祭司，與贖罪祭一樣，是至聖的。</a:t>
            </a:r>
          </a:p>
          <a:p xmlns:a="http://schemas.openxmlformats.org/drawingml/2006/main">
            <a:pPr algn="ctr">
              <a:buNone/>
            </a:pPr>
            <a:r>
              <a:rPr sz="2100">
                <a:solidFill>
                  <a:srgbClr val="FFFFFF"/>
                </a:solidFill>
                <a:latin typeface="Georgia"/>
                <a:ea typeface="Georgia"/>
                <a:cs typeface="Georgia"/>
              </a:rPr>
              <a:t>And he shall slay the lamb in the place where he shall kill the sin offering and the burnt offering, in the holy place: for as the sin offering is the priest’s, so is the trespass offering: it is most holy: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14:14  |  Leviticus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祭司要取些贖愆祭牲的血，抹在求潔淨人的右耳垂上和右手的大拇指上，並右腳的大拇指上。</a:t>
            </a:r>
          </a:p>
          <a:p xmlns:a="http://schemas.openxmlformats.org/drawingml/2006/main">
            <a:pPr algn="ctr">
              <a:buNone/>
            </a:pPr>
            <a:r>
              <a:rPr sz="1800">
                <a:solidFill>
                  <a:srgbClr val="FFFFFF"/>
                </a:solidFill>
                <a:latin typeface="Georgia"/>
                <a:ea typeface="Georgia"/>
                <a:cs typeface="Georgia"/>
              </a:rPr>
              <a:t>And the priest shall take some of the blood of the trespass offering, and the priest shall put it upon the tip of the right ear of him that is to be cleansed, and upon the thumb of his right hand, and upon the great toe of his right foot: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14:15  |  Leviticus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祭司要從那一羅革油中取些倒在自己的左手掌裏，</a:t>
            </a:r>
          </a:p>
          <a:p xmlns:a="http://schemas.openxmlformats.org/drawingml/2006/main">
            <a:pPr algn="ctr">
              <a:buNone/>
            </a:pPr>
            <a:r>
              <a:rPr sz="2400">
                <a:solidFill>
                  <a:srgbClr val="FFFFFF"/>
                </a:solidFill>
                <a:latin typeface="Georgia"/>
                <a:ea typeface="Georgia"/>
                <a:cs typeface="Georgia"/>
              </a:rPr>
              <a:t>And the priest shall take some of the log of oil, and pour it into the palm of his own left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14:16  |  Leviticus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把右手的一個指頭蘸在左手的油裏，在耶和華面前用指頭彈七次。</a:t>
            </a:r>
          </a:p>
          <a:p xmlns:a="http://schemas.openxmlformats.org/drawingml/2006/main">
            <a:pPr algn="ctr">
              <a:buNone/>
            </a:pPr>
            <a:r>
              <a:rPr sz="2100">
                <a:solidFill>
                  <a:srgbClr val="FFFFFF"/>
                </a:solidFill>
                <a:latin typeface="Georgia"/>
                <a:ea typeface="Georgia"/>
                <a:cs typeface="Georgia"/>
              </a:rPr>
              <a:t>And the priest shall dip his right finger in the oil that is in his left hand, and shall sprinkle of the oil with his finger seven times before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14:17  |  Leviticus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將手裏所剩的油抹在那求潔淨人的右耳垂上和右手的大拇指上，並右腳的大拇指上，就是抹在贖愆祭牲的血上。</a:t>
            </a:r>
          </a:p>
          <a:p xmlns:a="http://schemas.openxmlformats.org/drawingml/2006/main">
            <a:pPr algn="ctr">
              <a:buNone/>
            </a:pPr>
            <a:r>
              <a:rPr sz="1800">
                <a:solidFill>
                  <a:srgbClr val="FFFFFF"/>
                </a:solidFill>
                <a:latin typeface="Georgia"/>
                <a:ea typeface="Georgia"/>
                <a:cs typeface="Georgia"/>
              </a:rPr>
              <a:t>And of the rest of the oil that is in his hand shall the priest put upon the tip of the right ear of him that is to be cleansed, and upon the thumb of his right hand, and upon the great toe of his right foot, upon the blood of the trespass offering: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14:18  |  Leviticus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祭司手裏所剩的油要抹在那求潔淨人的頭上，在耶和華面前為他贖罪。</a:t>
            </a:r>
          </a:p>
          <a:p xmlns:a="http://schemas.openxmlformats.org/drawingml/2006/main">
            <a:pPr algn="ctr">
              <a:buNone/>
            </a:pPr>
            <a:r>
              <a:rPr sz="2100">
                <a:solidFill>
                  <a:srgbClr val="FFFFFF"/>
                </a:solidFill>
                <a:latin typeface="Georgia"/>
                <a:ea typeface="Georgia"/>
                <a:cs typeface="Georgia"/>
              </a:rPr>
              <a:t>And the remnant of the oil that is in the priest’s hand he shall pour upon the head of him that is to be cleansed: and the priest shall make an atonement for him before the LORD.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14:19  |  Leviticus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祭司要獻贖罪祭，為那本不潔淨、求潔淨的人贖罪；然後要宰燔祭牲，</a:t>
            </a:r>
          </a:p>
          <a:p xmlns:a="http://schemas.openxmlformats.org/drawingml/2006/main">
            <a:pPr algn="ctr">
              <a:buNone/>
            </a:pPr>
            <a:r>
              <a:rPr sz="2100">
                <a:solidFill>
                  <a:srgbClr val="FFFFFF"/>
                </a:solidFill>
                <a:latin typeface="Georgia"/>
                <a:ea typeface="Georgia"/>
                <a:cs typeface="Georgia"/>
              </a:rPr>
              <a:t>And the priest shall offer the sin offering, and make an atonement for him that is to be cleansed from his uncleanness; and afterward he shall kill the burnt offering: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14:20  |  Leviticus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把燔祭和素祭獻在壇上，為他贖罪，他就潔淨了。</a:t>
            </a:r>
          </a:p>
          <a:p xmlns:a="http://schemas.openxmlformats.org/drawingml/2006/main">
            <a:pPr algn="ctr">
              <a:buNone/>
            </a:pPr>
            <a:r>
              <a:rPr sz="2100">
                <a:solidFill>
                  <a:srgbClr val="FFFFFF"/>
                </a:solidFill>
                <a:latin typeface="Georgia"/>
                <a:ea typeface="Georgia"/>
                <a:cs typeface="Georgia"/>
              </a:rPr>
              <a:t>And the priest shall offer the burnt offering and the meat offering upon the altar: and the priest shall make an atonement for him, and he shall be clean.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14:21  |  Leviticus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「他若貧窮不能預備夠數，就要取一隻公羊羔作贖愆祭，可以搖一搖，為他贖罪；也要把調油的細麵[伊法]十分之一為素祭，和油一羅革一同取來；</a:t>
            </a:r>
          </a:p>
          <a:p xmlns:a="http://schemas.openxmlformats.org/drawingml/2006/main">
            <a:pPr algn="ctr">
              <a:buNone/>
            </a:pPr>
            <a:r>
              <a:rPr sz="1800">
                <a:solidFill>
                  <a:srgbClr val="FFFFFF"/>
                </a:solidFill>
                <a:latin typeface="Georgia"/>
                <a:ea typeface="Georgia"/>
                <a:cs typeface="Georgia"/>
              </a:rPr>
              <a:t>And if he be poor, and cannot get so much; then he shall take one lamb for a trespass offering to be waved, to make an atonement for him, and one tenth deal of fine flour mingled with oil for a meat offering, and a log of oil;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14:22  |  Leviticus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又照他的力量取兩隻斑鳩或是兩隻雛鴿，一隻作贖罪祭，一隻作燔祭。</a:t>
            </a:r>
          </a:p>
          <a:p xmlns:a="http://schemas.openxmlformats.org/drawingml/2006/main">
            <a:pPr algn="ctr">
              <a:buNone/>
            </a:pPr>
            <a:r>
              <a:rPr sz="2400">
                <a:solidFill>
                  <a:srgbClr val="FFFFFF"/>
                </a:solidFill>
                <a:latin typeface="Georgia"/>
                <a:ea typeface="Georgia"/>
                <a:cs typeface="Georgia"/>
              </a:rPr>
              <a:t>And two turtledoves, or two young pigeons, such as he is able to get; and the one shall be a sin offering, and the other a burnt offering.</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14:23  |  Leviticus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第八天，要為潔淨，把這些帶到會幕門口、耶和華面前，交給祭司。</a:t>
            </a:r>
          </a:p>
          <a:p xmlns:a="http://schemas.openxmlformats.org/drawingml/2006/main">
            <a:pPr algn="ctr">
              <a:buNone/>
            </a:pPr>
            <a:r>
              <a:rPr sz="2100">
                <a:solidFill>
                  <a:srgbClr val="FFFFFF"/>
                </a:solidFill>
                <a:latin typeface="Georgia"/>
                <a:ea typeface="Georgia"/>
                <a:cs typeface="Georgia"/>
              </a:rPr>
              <a:t>And he shall bring them on the eighth day for his cleansing unto the priest, unto the door of the tabernacle of the congregation, before the LORD.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14:24  |  Leviticus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祭司要把贖愆祭的羊羔和那一羅革油一同作搖祭，在耶和華面前搖一搖。</a:t>
            </a:r>
          </a:p>
          <a:p xmlns:a="http://schemas.openxmlformats.org/drawingml/2006/main">
            <a:pPr algn="ctr">
              <a:buNone/>
            </a:pPr>
            <a:r>
              <a:rPr sz="2100">
                <a:solidFill>
                  <a:srgbClr val="FFFFFF"/>
                </a:solidFill>
                <a:latin typeface="Georgia"/>
                <a:ea typeface="Georgia"/>
                <a:cs typeface="Georgia"/>
              </a:rPr>
              <a:t>And the priest shall take the lamb of the trespass offering, and the log of oil, and the priest shall wave them for a wave offering before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14:25  |  Leviticus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要宰了贖愆祭的羊羔，取些贖愆祭牲的血，抹在那求潔淨人的右耳垂上和右手的大拇指上，並右腳的大拇指上。</a:t>
            </a:r>
          </a:p>
          <a:p xmlns:a="http://schemas.openxmlformats.org/drawingml/2006/main">
            <a:pPr algn="ctr">
              <a:buNone/>
            </a:pPr>
            <a:r>
              <a:rPr sz="1800">
                <a:solidFill>
                  <a:srgbClr val="FFFFFF"/>
                </a:solidFill>
                <a:latin typeface="Georgia"/>
                <a:ea typeface="Georgia"/>
                <a:cs typeface="Georgia"/>
              </a:rPr>
              <a:t>And he shall kill the lamb of the trespass offering, and the priest shall take some of the blood of the trespass offering, and put it upon the tip of the right ear of him that is to be cleansed, and upon the thumb of his right hand, and upon the great toe of his right foot: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14:26  |  Leviticus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祭司要把些油倒在自己的左手掌裏，</a:t>
            </a:r>
          </a:p>
          <a:p xmlns:a="http://schemas.openxmlformats.org/drawingml/2006/main">
            <a:pPr algn="ctr">
              <a:buNone/>
            </a:pPr>
            <a:r>
              <a:rPr sz="2800">
                <a:solidFill>
                  <a:srgbClr val="FFFFFF"/>
                </a:solidFill>
                <a:latin typeface="Georgia"/>
                <a:ea typeface="Georgia"/>
                <a:cs typeface="Georgia"/>
              </a:rPr>
              <a:t>And the priest shall pour of the oil into the palm of his own left hand: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14:27  |  Leviticus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把左手裏的油，在耶和華面前，用右手的一個指頭彈七次，</a:t>
            </a:r>
          </a:p>
          <a:p xmlns:a="http://schemas.openxmlformats.org/drawingml/2006/main">
            <a:pPr algn="ctr">
              <a:buNone/>
            </a:pPr>
            <a:r>
              <a:rPr sz="2400">
                <a:solidFill>
                  <a:srgbClr val="FFFFFF"/>
                </a:solidFill>
                <a:latin typeface="Georgia"/>
                <a:ea typeface="Georgia"/>
                <a:cs typeface="Georgia"/>
              </a:rPr>
              <a:t>And the priest shall sprinkle with his right finger some of the oil that is in his left hand seven times before the LORD: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14:28  |  Leviticus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又把手裏的油抹些在那求潔淨人的右耳垂上和右手的大拇指上，並右腳的大拇指上，就是抹贖愆祭之血的原處。</a:t>
            </a:r>
          </a:p>
          <a:p xmlns:a="http://schemas.openxmlformats.org/drawingml/2006/main">
            <a:pPr algn="ctr">
              <a:buNone/>
            </a:pPr>
            <a:r>
              <a:rPr sz="1800">
                <a:solidFill>
                  <a:srgbClr val="FFFFFF"/>
                </a:solidFill>
                <a:latin typeface="Georgia"/>
                <a:ea typeface="Georgia"/>
                <a:cs typeface="Georgia"/>
              </a:rPr>
              <a:t>And the priest shall put of the oil that is in his hand upon the tip of the right ear of him that is to be cleansed, and upon the thumb of his right hand, and upon the great toe of his right foot, upon the place of the blood of the trespass offering: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14:29  |  Leviticus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祭司手裏所剩的油要抹在那求潔淨人的頭上，在耶和華面前為他贖罪。</a:t>
            </a:r>
          </a:p>
          <a:p xmlns:a="http://schemas.openxmlformats.org/drawingml/2006/main">
            <a:pPr algn="ctr">
              <a:buNone/>
            </a:pPr>
            <a:r>
              <a:rPr sz="2100">
                <a:solidFill>
                  <a:srgbClr val="FFFFFF"/>
                </a:solidFill>
                <a:latin typeface="Georgia"/>
                <a:ea typeface="Georgia"/>
                <a:cs typeface="Georgia"/>
              </a:rPr>
              <a:t>And the rest of the oil that is in the priest’s hand he shall put upon the head of him that is to be cleansed, to make an atonement for him before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14:30  |  Leviticus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那人又要照他的力量獻上一隻斑鳩或是一隻雛鴿，</a:t>
            </a:r>
          </a:p>
          <a:p xmlns:a="http://schemas.openxmlformats.org/drawingml/2006/main">
            <a:pPr algn="ctr">
              <a:buNone/>
            </a:pPr>
            <a:r>
              <a:rPr sz="2400">
                <a:solidFill>
                  <a:srgbClr val="FFFFFF"/>
                </a:solidFill>
                <a:latin typeface="Georgia"/>
                <a:ea typeface="Georgia"/>
                <a:cs typeface="Georgia"/>
              </a:rPr>
              <a:t>And he shall offer the one of the turtledoves, or of the young pigeons, such as he can get;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14:31  |  Leviticus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就是他所能辦的，一隻為贖罪祭，一隻為燔祭，與素祭一同獻上；祭司要在耶和華面前為他贖罪。</a:t>
            </a:r>
          </a:p>
          <a:p xmlns:a="http://schemas.openxmlformats.org/drawingml/2006/main">
            <a:pPr algn="ctr">
              <a:buNone/>
            </a:pPr>
            <a:r>
              <a:rPr sz="2100">
                <a:solidFill>
                  <a:srgbClr val="FFFFFF"/>
                </a:solidFill>
                <a:latin typeface="Georgia"/>
                <a:ea typeface="Georgia"/>
                <a:cs typeface="Georgia"/>
              </a:rPr>
              <a:t>Even such as he is able to get, the one for a sin offering, and the other for a burnt offering, with the meat offering: and the priest shall make an atonement for him that is to be cleansed before the LORD.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14:32  |  Leviticus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這是那有大痲瘋災病的人、不能將[關乎]得潔淨之物預備夠數的條例。」</a:t>
            </a:r>
          </a:p>
          <a:p xmlns:a="http://schemas.openxmlformats.org/drawingml/2006/main">
            <a:pPr algn="ctr">
              <a:buNone/>
            </a:pPr>
            <a:r>
              <a:rPr sz="2400">
                <a:solidFill>
                  <a:srgbClr val="FFFFFF"/>
                </a:solidFill>
                <a:latin typeface="Georgia"/>
                <a:ea typeface="Georgia"/>
                <a:cs typeface="Georgia"/>
              </a:rPr>
              <a:t>This is the law of him in whom is the plague of leprosy, whose hand is not able to get that which pertaineth to his cleansing.</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14:33  |  Leviticus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14:34  |  Leviticus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「你們到了我賜給你們為業的迦南地，我若使你們所得為業之地的房屋中有大痲瘋的災病，</a:t>
            </a:r>
          </a:p>
          <a:p xmlns:a="http://schemas.openxmlformats.org/drawingml/2006/main">
            <a:pPr algn="ctr">
              <a:buNone/>
            </a:pPr>
            <a:r>
              <a:rPr sz="2100">
                <a:solidFill>
                  <a:srgbClr val="FFFFFF"/>
                </a:solidFill>
                <a:latin typeface="Georgia"/>
                <a:ea typeface="Georgia"/>
                <a:cs typeface="Georgia"/>
              </a:rPr>
              <a:t>When ye be come into the land of Canaan, which I give to you for a possession, and I put the plague of leprosy in a house of the land of your possession;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14:35  |  Leviticus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房主就要去告訴祭司說：『據我看，房屋中似乎有災病。』</a:t>
            </a:r>
          </a:p>
          <a:p xmlns:a="http://schemas.openxmlformats.org/drawingml/2006/main">
            <a:pPr algn="ctr">
              <a:buNone/>
            </a:pPr>
            <a:r>
              <a:rPr sz="2400">
                <a:solidFill>
                  <a:srgbClr val="FFFFFF"/>
                </a:solidFill>
                <a:latin typeface="Georgia"/>
                <a:ea typeface="Georgia"/>
                <a:cs typeface="Georgia"/>
              </a:rPr>
              <a:t>And he that owneth the house shall come and tell the priest, saying, It seemeth to me there is as it were a plague in the house: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14:36  |  Leviticus 14:36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祭司還沒有進去察看災病以前，就要吩咐人把房子騰空，免得房子裏所有的都成了不潔淨；然後祭司要進去察看房子。</a:t>
            </a:r>
          </a:p>
          <a:p xmlns:a="http://schemas.openxmlformats.org/drawingml/2006/main">
            <a:pPr algn="ctr">
              <a:buNone/>
            </a:pPr>
            <a:r>
              <a:rPr sz="2100">
                <a:solidFill>
                  <a:srgbClr val="FFFFFF"/>
                </a:solidFill>
                <a:latin typeface="Georgia"/>
                <a:ea typeface="Georgia"/>
                <a:cs typeface="Georgia"/>
              </a:rPr>
              <a:t>Then the priest shall command that they empty the house, before the priest go into it to see the plague, that all that is in the house be not made unclean: and afterward the priest shall go in to see the house: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14:37  |  Leviticus 14:37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他要察看那災病，災病若在房子的牆上有發綠或發紅的凹斑紋，現象窪於牆，</a:t>
            </a:r>
          </a:p>
          <a:p xmlns:a="http://schemas.openxmlformats.org/drawingml/2006/main">
            <a:pPr algn="ctr">
              <a:buNone/>
            </a:pPr>
            <a:r>
              <a:rPr sz="2100">
                <a:solidFill>
                  <a:srgbClr val="FFFFFF"/>
                </a:solidFill>
                <a:latin typeface="Georgia"/>
                <a:ea typeface="Georgia"/>
                <a:cs typeface="Georgia"/>
              </a:rPr>
              <a:t>And he shall look on the plague, and, behold, if the plague be in the walls of the house with hollow strakes, greenish or reddish, which in sight are lower than the wall;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14:38  |  Leviticus 14:38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祭司就要出到房門外，把房子封鎖七天。</a:t>
            </a:r>
          </a:p>
          <a:p xmlns:a="http://schemas.openxmlformats.org/drawingml/2006/main">
            <a:pPr algn="ctr">
              <a:buNone/>
            </a:pPr>
            <a:r>
              <a:rPr sz="2400">
                <a:solidFill>
                  <a:srgbClr val="FFFFFF"/>
                </a:solidFill>
                <a:latin typeface="Georgia"/>
                <a:ea typeface="Georgia"/>
                <a:cs typeface="Georgia"/>
              </a:rPr>
              <a:t>Then the priest shall go out of the house to the door of the house, and shut up the house seven days:</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14:39  |  Leviticus 14:39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第七天，祭司要再去察看，災病若在房子的牆上發散，</a:t>
            </a:r>
          </a:p>
          <a:p xmlns:a="http://schemas.openxmlformats.org/drawingml/2006/main">
            <a:pPr algn="ctr">
              <a:buNone/>
            </a:pPr>
            <a:r>
              <a:rPr sz="2400">
                <a:solidFill>
                  <a:srgbClr val="FFFFFF"/>
                </a:solidFill>
                <a:latin typeface="Georgia"/>
                <a:ea typeface="Georgia"/>
                <a:cs typeface="Georgia"/>
              </a:rPr>
              <a:t>And the priest shall come again the seventh day, and shall look: and, behold, if the plague be spread in the walls of the house;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14:40  |  Leviticus 14:40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就要吩咐人把那有災病的石頭挖出來，扔在城外不潔淨之處；</a:t>
            </a:r>
          </a:p>
          <a:p xmlns:a="http://schemas.openxmlformats.org/drawingml/2006/main">
            <a:pPr algn="ctr">
              <a:buNone/>
            </a:pPr>
            <a:r>
              <a:rPr sz="2100">
                <a:solidFill>
                  <a:srgbClr val="FFFFFF"/>
                </a:solidFill>
                <a:latin typeface="Georgia"/>
                <a:ea typeface="Georgia"/>
                <a:cs typeface="Georgia"/>
              </a:rPr>
              <a:t>Then the priest shall command that they take away the stones in which the plague is, and they shall cast them into an unclean place without the city:</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14:41  |  Leviticus 14:41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也要叫人刮房內的四圍，所刮掉的灰泥要倒在城外不潔淨之處；</a:t>
            </a:r>
          </a:p>
          <a:p xmlns:a="http://schemas.openxmlformats.org/drawingml/2006/main">
            <a:pPr algn="ctr">
              <a:buNone/>
            </a:pPr>
            <a:r>
              <a:rPr sz="2100">
                <a:solidFill>
                  <a:srgbClr val="FFFFFF"/>
                </a:solidFill>
                <a:latin typeface="Georgia"/>
                <a:ea typeface="Georgia"/>
                <a:cs typeface="Georgia"/>
              </a:rPr>
              <a:t>And he shall cause the house to be scraped within round about, and they shall pour out the dust that they scrape off without the city into an unclean place:</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14:42  |  Leviticus 14:42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又要用別的石頭代替那挖出來的石頭，要另用灰泥墁房子。</a:t>
            </a:r>
          </a:p>
          <a:p xmlns:a="http://schemas.openxmlformats.org/drawingml/2006/main">
            <a:pPr algn="ctr">
              <a:buNone/>
            </a:pPr>
            <a:r>
              <a:rPr sz="2400">
                <a:solidFill>
                  <a:srgbClr val="FFFFFF"/>
                </a:solidFill>
                <a:latin typeface="Georgia"/>
                <a:ea typeface="Georgia"/>
                <a:cs typeface="Georgia"/>
              </a:rPr>
              <a:t>And they shall take other stones, and put them in the place of those stones; and he shall take other morter, and shall plaister the house.</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14:43  |  Leviticus 14:43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「他挖出石頭，刮了房子，墁了以後，災病若在房子裏又發現，</a:t>
            </a:r>
          </a:p>
          <a:p xmlns:a="http://schemas.openxmlformats.org/drawingml/2006/main">
            <a:pPr algn="ctr">
              <a:buNone/>
            </a:pPr>
            <a:r>
              <a:rPr sz="2100">
                <a:solidFill>
                  <a:srgbClr val="FFFFFF"/>
                </a:solidFill>
                <a:latin typeface="Georgia"/>
                <a:ea typeface="Georgia"/>
                <a:cs typeface="Georgia"/>
              </a:rPr>
              <a:t>And if the plague come again, and break out in the house, after that he hath taken away the stones, and after he hath scraped the house, and after it is plaistered;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14:44  |  Leviticus 14:44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祭司就要進去察看，災病若在房子裏發散，這就是房內蠶食的大痲瘋，是不潔淨。</a:t>
            </a:r>
          </a:p>
          <a:p xmlns:a="http://schemas.openxmlformats.org/drawingml/2006/main">
            <a:pPr algn="ctr">
              <a:buNone/>
            </a:pPr>
            <a:r>
              <a:rPr sz="2400">
                <a:solidFill>
                  <a:srgbClr val="FFFFFF"/>
                </a:solidFill>
                <a:latin typeface="Georgia"/>
                <a:ea typeface="Georgia"/>
                <a:cs typeface="Georgia"/>
              </a:rPr>
              <a:t>Then the priest shall come and look, and, behold, if the plague be spread in the house, it is a fretting leprosy in the house: it is unclean.</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14:45  |  Leviticus 14:45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他就要拆毀房子，把石頭、木頭、灰泥都搬到城外不潔淨之處。</a:t>
            </a:r>
          </a:p>
          <a:p xmlns:a="http://schemas.openxmlformats.org/drawingml/2006/main">
            <a:pPr algn="ctr">
              <a:buNone/>
            </a:pPr>
            <a:r>
              <a:rPr sz="2100">
                <a:solidFill>
                  <a:srgbClr val="FFFFFF"/>
                </a:solidFill>
                <a:latin typeface="Georgia"/>
                <a:ea typeface="Georgia"/>
                <a:cs typeface="Georgia"/>
              </a:rPr>
              <a:t>And he shall break down the house, the stones of it, and the timber thereof, and all the morter of the house; and he shall carry them forth out of the city into an unclean place.</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14:46  |  Leviticus 14:46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在房子封鎖的時候，進去的人必不潔淨到晚上；</a:t>
            </a:r>
          </a:p>
          <a:p xmlns:a="http://schemas.openxmlformats.org/drawingml/2006/main">
            <a:pPr algn="ctr">
              <a:buNone/>
            </a:pPr>
            <a:r>
              <a:rPr sz="2400">
                <a:solidFill>
                  <a:srgbClr val="FFFFFF"/>
                </a:solidFill>
                <a:latin typeface="Georgia"/>
                <a:ea typeface="Georgia"/>
                <a:cs typeface="Georgia"/>
              </a:rPr>
              <a:t>Moreover he that goeth into the house all the while that it is shut up shall be unclean until the even.</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14:47  |  Leviticus 14:47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在房子裏躺着的必洗衣服；在房子裏吃飯的也必洗衣服。</a:t>
            </a:r>
          </a:p>
          <a:p xmlns:a="http://schemas.openxmlformats.org/drawingml/2006/main">
            <a:pPr algn="ctr">
              <a:buNone/>
            </a:pPr>
            <a:r>
              <a:rPr sz="2400">
                <a:solidFill>
                  <a:srgbClr val="FFFFFF"/>
                </a:solidFill>
                <a:latin typeface="Georgia"/>
                <a:ea typeface="Georgia"/>
                <a:cs typeface="Georgia"/>
              </a:rPr>
              <a:t>And he that lieth in the house shall wash his clothes; and he that eateth in the house shall wash his clothes.</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14:48  |  Leviticus 14:48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「房子墁了以後，祭司若進去察看，見災病在房內沒有發散，就要定房子為潔淨，因為災病已經消除。</a:t>
            </a:r>
          </a:p>
          <a:p xmlns:a="http://schemas.openxmlformats.org/drawingml/2006/main">
            <a:pPr algn="ctr">
              <a:buNone/>
            </a:pPr>
            <a:r>
              <a:rPr sz="2100">
                <a:solidFill>
                  <a:srgbClr val="FFFFFF"/>
                </a:solidFill>
                <a:latin typeface="Georgia"/>
                <a:ea typeface="Georgia"/>
                <a:cs typeface="Georgia"/>
              </a:rPr>
              <a:t>And if the priest shall come in, and look upon it, and, behold, the plague hath not spread in the house, after the house was plaistered: then the priest shall pronounce the house clean, because the plague is healed.</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14:49  |  Leviticus 14:49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要為潔淨房子取兩隻鳥和香柏木、朱紅色[線]並牛膝草，</a:t>
            </a:r>
          </a:p>
          <a:p xmlns:a="http://schemas.openxmlformats.org/drawingml/2006/main">
            <a:pPr algn="ctr">
              <a:buNone/>
            </a:pPr>
            <a:r>
              <a:rPr sz="2400">
                <a:solidFill>
                  <a:srgbClr val="FFFFFF"/>
                </a:solidFill>
                <a:latin typeface="Georgia"/>
                <a:ea typeface="Georgia"/>
                <a:cs typeface="Georgia"/>
              </a:rPr>
              <a:t>And he shall take to cleanse the house two birds, and cedar wood, and scarlet, and hyssop:</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14:50  |  Leviticus 14:50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用瓦器盛活水，把一隻鳥宰在上面，</a:t>
            </a:r>
          </a:p>
          <a:p xmlns:a="http://schemas.openxmlformats.org/drawingml/2006/main">
            <a:pPr algn="ctr">
              <a:buNone/>
            </a:pPr>
            <a:r>
              <a:rPr sz="2800">
                <a:solidFill>
                  <a:srgbClr val="FFFFFF"/>
                </a:solidFill>
                <a:latin typeface="Georgia"/>
                <a:ea typeface="Georgia"/>
                <a:cs typeface="Georgia"/>
              </a:rPr>
              <a:t>And he shall kill the one of the birds in an earthen vessel over running water:</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14:51  |  Leviticus 14:51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把香柏木、牛膝草、朱紅色[線]，並那活鳥，都蘸在被宰的鳥血中與活水中，用以灑房子七次。</a:t>
            </a:r>
          </a:p>
          <a:p xmlns:a="http://schemas.openxmlformats.org/drawingml/2006/main">
            <a:pPr algn="ctr">
              <a:buNone/>
            </a:pPr>
            <a:r>
              <a:rPr sz="2100">
                <a:solidFill>
                  <a:srgbClr val="FFFFFF"/>
                </a:solidFill>
                <a:latin typeface="Georgia"/>
                <a:ea typeface="Georgia"/>
                <a:cs typeface="Georgia"/>
              </a:rPr>
              <a:t>And he shall take the cedar wood, and the hyssop, and the scarlet, and the living bird, and dip them in the blood of the slain bird, and in the running water, and sprinkle the house seven times:</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14:52  |  Leviticus 14:52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要用鳥血、活水、活鳥、香柏木、牛膝草，並朱紅色[線]，潔淨那房子。</a:t>
            </a:r>
          </a:p>
          <a:p xmlns:a="http://schemas.openxmlformats.org/drawingml/2006/main">
            <a:pPr algn="ctr">
              <a:buNone/>
            </a:pPr>
            <a:r>
              <a:rPr sz="2100">
                <a:solidFill>
                  <a:srgbClr val="FFFFFF"/>
                </a:solidFill>
                <a:latin typeface="Georgia"/>
                <a:ea typeface="Georgia"/>
                <a:cs typeface="Georgia"/>
              </a:rPr>
              <a:t>And he shall cleanse the house with the blood of the bird, and with the running water, and with the living bird, and with the cedar wood, and with the hyssop, and with the scarlet:</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14:53  |  Leviticus 14:53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但要把活鳥放在城外田野裏。這樣潔淨房子，房子就潔淨了。」</a:t>
            </a:r>
          </a:p>
          <a:p xmlns:a="http://schemas.openxmlformats.org/drawingml/2006/main">
            <a:pPr algn="ctr">
              <a:buNone/>
            </a:pPr>
            <a:r>
              <a:rPr sz="2400">
                <a:solidFill>
                  <a:srgbClr val="FFFFFF"/>
                </a:solidFill>
                <a:latin typeface="Georgia"/>
                <a:ea typeface="Georgia"/>
                <a:cs typeface="Georgia"/>
              </a:rPr>
              <a:t>But he shall let go the living bird out of the city into the open fields, and make an atonement for the house: and it shall be clean.</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14:54  |  Leviticus 14:54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這是為各類大痲瘋的災病和頭疥，</a:t>
            </a:r>
          </a:p>
          <a:p xmlns:a="http://schemas.openxmlformats.org/drawingml/2006/main">
            <a:pPr algn="ctr">
              <a:buNone/>
            </a:pPr>
            <a:r>
              <a:rPr sz="2800">
                <a:solidFill>
                  <a:srgbClr val="FFFFFF"/>
                </a:solidFill>
                <a:latin typeface="Georgia"/>
                <a:ea typeface="Georgia"/>
                <a:cs typeface="Georgia"/>
              </a:rPr>
              <a:t>This is the law for all manner of plague of leprosy, and scall,</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14:55  |  Leviticus 14:55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並衣服與房子的大痲瘋，</a:t>
            </a:r>
          </a:p>
          <a:p xmlns:a="http://schemas.openxmlformats.org/drawingml/2006/main">
            <a:pPr algn="ctr">
              <a:buNone/>
            </a:pPr>
            <a:r>
              <a:rPr sz="2800">
                <a:solidFill>
                  <a:srgbClr val="FFFFFF"/>
                </a:solidFill>
                <a:latin typeface="Georgia"/>
                <a:ea typeface="Georgia"/>
                <a:cs typeface="Georgia"/>
              </a:rPr>
              <a:t>And for the leprosy of a garment, and of a house,</a:t>
            </a:r>
          </a:p>
        </p:txBody>
      </p:sp>
    </p:spTree>
    <p:extLst>
      <p:ext uri="{BB962C8B-B14F-4D97-AF65-F5344CB8AC3E}">
        <p14:creationId xmlns:p14="http://schemas.microsoft.com/office/powerpoint/2010/main" val="179098557"/>
      </p:ext>
    </p:extLst>
  </p:cSld>
</p:sld>
</file>

<file path=ppt/slides/slide5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14:56  |  Leviticus 14:56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以及癤子、癬、火斑所立的條例，</a:t>
            </a:r>
          </a:p>
          <a:p xmlns:a="http://schemas.openxmlformats.org/drawingml/2006/main">
            <a:pPr algn="ctr">
              <a:buNone/>
            </a:pPr>
            <a:r>
              <a:rPr sz="2800">
                <a:solidFill>
                  <a:srgbClr val="FFFFFF"/>
                </a:solidFill>
                <a:latin typeface="Georgia"/>
                <a:ea typeface="Georgia"/>
                <a:cs typeface="Georgia"/>
              </a:rPr>
              <a:t>And for a rising, and for a scab, and for a bright spot:</a:t>
            </a:r>
          </a:p>
        </p:txBody>
      </p:sp>
    </p:spTree>
    <p:extLst>
      <p:ext uri="{BB962C8B-B14F-4D97-AF65-F5344CB8AC3E}">
        <p14:creationId xmlns:p14="http://schemas.microsoft.com/office/powerpoint/2010/main" val="179098557"/>
      </p:ext>
    </p:extLst>
  </p:cSld>
</p:sld>
</file>

<file path=ppt/slides/slide5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14:57  |  Leviticus 14:57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指明何時為潔淨，何時為不潔淨。這是大痲瘋的條例。</a:t>
            </a:r>
          </a:p>
          <a:p xmlns:a="http://schemas.openxmlformats.org/drawingml/2006/main">
            <a:pPr algn="ctr">
              <a:buNone/>
            </a:pPr>
            <a:r>
              <a:rPr sz="2800">
                <a:solidFill>
                  <a:srgbClr val="FFFFFF"/>
                </a:solidFill>
                <a:latin typeface="Georgia"/>
                <a:ea typeface="Georgia"/>
                <a:cs typeface="Georgia"/>
              </a:rPr>
              <a:t>To teach when it is unclean, and when it is clean: this is the law of leprosy.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2026-08-30T03:51:37.8820000Z</dcterms:created>
  <dcterms:modified xsi:type="dcterms:W3CDTF">2026-08-30T03:51:37.8820000Z</dcterms:modified>
</coreProperties>
</file>