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8129e03cb84507" /><Relationship Type="http://schemas.openxmlformats.org/officeDocument/2006/relationships/extended-properties" Target="/docProps/app.xml" Id="R2ee136b4c0d6465e" /><Relationship Type="http://schemas.openxmlformats.org/officeDocument/2006/relationships/officeDocument" Target="/ppt/presentation.xml" Id="R94ede68f3a1e4535" /></Relationships>
</file>

<file path=ppt/presentation.xml><?xml version="1.0" encoding="utf-8"?>
<p:presentation xmlns:p="http://schemas.openxmlformats.org/presentationml/2006/main">
  <p:sldMasterIdLst>
    <p:sldMasterId xmlns:r="http://schemas.openxmlformats.org/officeDocument/2006/relationships" id="2147483648" r:id="R4decfd3ec2ad4014"/>
  </p:sldMasterIdLst>
  <p:notesMasterIdLst>
    <p:notesMasterId xmlns:r="http://schemas.openxmlformats.org/officeDocument/2006/relationships" r:id="Rc6a73ae82e0e4141"/>
  </p:notesMasterIdLst>
  <p:sldIdLst>
    <p:sldId xmlns:r="http://schemas.openxmlformats.org/officeDocument/2006/relationships" id="256" r:id="Re4f318d6b25a4e81"/>
    <p:sldId xmlns:r="http://schemas.openxmlformats.org/officeDocument/2006/relationships" id="257" r:id="Ra3f04dc4353344fc"/>
    <p:sldId xmlns:r="http://schemas.openxmlformats.org/officeDocument/2006/relationships" id="258" r:id="Rd3531278adce419d"/>
    <p:sldId xmlns:r="http://schemas.openxmlformats.org/officeDocument/2006/relationships" id="259" r:id="Rd966c88c33054089"/>
    <p:sldId xmlns:r="http://schemas.openxmlformats.org/officeDocument/2006/relationships" id="260" r:id="R7be89ba234ad4c12"/>
    <p:sldId xmlns:r="http://schemas.openxmlformats.org/officeDocument/2006/relationships" id="261" r:id="R3c613a7c38974e20"/>
    <p:sldId xmlns:r="http://schemas.openxmlformats.org/officeDocument/2006/relationships" id="262" r:id="R8cbd07331bf54fee"/>
    <p:sldId xmlns:r="http://schemas.openxmlformats.org/officeDocument/2006/relationships" id="263" r:id="R31d6cc8999c04134"/>
    <p:sldId xmlns:r="http://schemas.openxmlformats.org/officeDocument/2006/relationships" id="264" r:id="R0b5bfd4850464554"/>
    <p:sldId xmlns:r="http://schemas.openxmlformats.org/officeDocument/2006/relationships" id="265" r:id="R7e790ad9efa24eff"/>
    <p:sldId xmlns:r="http://schemas.openxmlformats.org/officeDocument/2006/relationships" id="266" r:id="R4a04f40e15f44308"/>
    <p:sldId xmlns:r="http://schemas.openxmlformats.org/officeDocument/2006/relationships" id="267" r:id="Rb3eb781bf7384a3e"/>
    <p:sldId xmlns:r="http://schemas.openxmlformats.org/officeDocument/2006/relationships" id="268" r:id="R7b85a86ad2f449c2"/>
    <p:sldId xmlns:r="http://schemas.openxmlformats.org/officeDocument/2006/relationships" id="269" r:id="R513120b2086446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d76a2dc2274aab" /><Relationship Type="http://schemas.openxmlformats.org/officeDocument/2006/relationships/slideMaster" Target="/ppt/slideMasters/slideMaster1.xml" Id="R4decfd3ec2ad4014" /><Relationship Type="http://schemas.openxmlformats.org/officeDocument/2006/relationships/notesMaster" Target="/ppt/notesMasters/notesMaster1.xml" Id="Rc6a73ae82e0e4141" /><Relationship Type="http://schemas.openxmlformats.org/officeDocument/2006/relationships/presProps" Target="/ppt/presProps.xml" Id="Rc6508d29fb764bf2" /><Relationship Type="http://schemas.openxmlformats.org/officeDocument/2006/relationships/tableStyles" Target="/ppt/tableStyles.xml" Id="R76942d1dc573428c" /><Relationship Type="http://schemas.openxmlformats.org/officeDocument/2006/relationships/slide" Target="/ppt/slides/slide1.xml" Id="Re4f318d6b25a4e81" /><Relationship Type="http://schemas.openxmlformats.org/officeDocument/2006/relationships/slide" Target="/ppt/slides/slide2.xml" Id="Ra3f04dc4353344fc" /><Relationship Type="http://schemas.openxmlformats.org/officeDocument/2006/relationships/slide" Target="/ppt/slides/slide3.xml" Id="Rd3531278adce419d" /><Relationship Type="http://schemas.openxmlformats.org/officeDocument/2006/relationships/slide" Target="/ppt/slides/slide4.xml" Id="Rd966c88c33054089" /><Relationship Type="http://schemas.openxmlformats.org/officeDocument/2006/relationships/slide" Target="/ppt/slides/slide5.xml" Id="R7be89ba234ad4c12" /><Relationship Type="http://schemas.openxmlformats.org/officeDocument/2006/relationships/slide" Target="/ppt/slides/slide6.xml" Id="R3c613a7c38974e20" /><Relationship Type="http://schemas.openxmlformats.org/officeDocument/2006/relationships/slide" Target="/ppt/slides/slide7.xml" Id="R8cbd07331bf54fee" /><Relationship Type="http://schemas.openxmlformats.org/officeDocument/2006/relationships/slide" Target="/ppt/slides/slide8.xml" Id="R31d6cc8999c04134" /><Relationship Type="http://schemas.openxmlformats.org/officeDocument/2006/relationships/slide" Target="/ppt/slides/slide9.xml" Id="R0b5bfd4850464554" /><Relationship Type="http://schemas.openxmlformats.org/officeDocument/2006/relationships/slide" Target="/ppt/slides/slide10.xml" Id="R7e790ad9efa24eff" /><Relationship Type="http://schemas.openxmlformats.org/officeDocument/2006/relationships/slide" Target="/ppt/slides/slide11.xml" Id="R4a04f40e15f44308" /><Relationship Type="http://schemas.openxmlformats.org/officeDocument/2006/relationships/slide" Target="/ppt/slides/slide12.xml" Id="Rb3eb781bf7384a3e" /><Relationship Type="http://schemas.openxmlformats.org/officeDocument/2006/relationships/slide" Target="/ppt/slides/slide13.xml" Id="R7b85a86ad2f449c2" /><Relationship Type="http://schemas.openxmlformats.org/officeDocument/2006/relationships/slide" Target="/ppt/slides/slide14.xml" Id="R513120b2086446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218b9fef1d4b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1fa03c3d0b4233" /><Relationship Type="http://schemas.openxmlformats.org/officeDocument/2006/relationships/notesMaster" Target="/ppt/notesMasters/notesMaster1.xml" Id="Rfc8f700ed27042ab"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b5b4a064224006" /><Relationship Type="http://schemas.openxmlformats.org/officeDocument/2006/relationships/notesMaster" Target="/ppt/notesMasters/notesMaster1.xml" Id="R167ad7f2782141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5a15c4c826ca4c1f" /><Relationship Type="http://schemas.openxmlformats.org/officeDocument/2006/relationships/notesMaster" Target="/ppt/notesMasters/notesMaster1.xml" Id="R83ff6c261a9b41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78ad9a67534050" /><Relationship Type="http://schemas.openxmlformats.org/officeDocument/2006/relationships/notesMaster" Target="/ppt/notesMasters/notesMaster1.xml" Id="R7a3aea80670644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947d61d3ca4f95" /><Relationship Type="http://schemas.openxmlformats.org/officeDocument/2006/relationships/notesMaster" Target="/ppt/notesMasters/notesMaster1.xml" Id="Re3f5467040ae4e4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d4249160cd44b2" /><Relationship Type="http://schemas.openxmlformats.org/officeDocument/2006/relationships/notesMaster" Target="/ppt/notesMasters/notesMaster1.xml" Id="Rfcc5ca045de742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a17c043dfe482e" /><Relationship Type="http://schemas.openxmlformats.org/officeDocument/2006/relationships/notesMaster" Target="/ppt/notesMasters/notesMaster1.xml" Id="R792ce838ff274c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8555a2d87d4231" /><Relationship Type="http://schemas.openxmlformats.org/officeDocument/2006/relationships/notesMaster" Target="/ppt/notesMasters/notesMaster1.xml" Id="R126e6a9b4a7741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33ac84f12d4923" /><Relationship Type="http://schemas.openxmlformats.org/officeDocument/2006/relationships/notesMaster" Target="/ppt/notesMasters/notesMaster1.xml" Id="R90e3fa414cd1497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a07574f4a044e9" /><Relationship Type="http://schemas.openxmlformats.org/officeDocument/2006/relationships/notesMaster" Target="/ppt/notesMasters/notesMaster1.xml" Id="Re10617775f834c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d9f67df255406e" /><Relationship Type="http://schemas.openxmlformats.org/officeDocument/2006/relationships/notesMaster" Target="/ppt/notesMasters/notesMaster1.xml" Id="R4eb3efa72e1e443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a96b935b7c4cab" /><Relationship Type="http://schemas.openxmlformats.org/officeDocument/2006/relationships/notesMaster" Target="/ppt/notesMasters/notesMaster1.xml" Id="Ra115c18570d9461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8f46ec0f474103" /><Relationship Type="http://schemas.openxmlformats.org/officeDocument/2006/relationships/notesMaster" Target="/ppt/notesMasters/notesMaster1.xml" Id="Rca6ca91cb9ee45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f9879857dc4061" /><Relationship Type="http://schemas.openxmlformats.org/officeDocument/2006/relationships/notesMaster" Target="/ppt/notesMasters/notesMaster1.xml" Id="R0d4caa46c1a241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b074366fb44962" /><Relationship Type="http://schemas.openxmlformats.org/officeDocument/2006/relationships/image" Target="/ppt/media/image.png" Id="R37f1f3acb7fa427c" /><Relationship Type="http://schemas.openxmlformats.org/officeDocument/2006/relationships/image" Target="/ppt/media/image2.png" Id="R2c7b74bd6cfe46ef" /><Relationship Type="http://schemas.openxmlformats.org/officeDocument/2006/relationships/image" Target="/ppt/media/image.jpeg" Id="R62bcbeaaf69a45f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528879d8ee49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7f1f3acb7fa427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c7b74bd6cfe46e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bcbeaaf69a45f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ed29f732e84b8e" /><Relationship Type="http://schemas.openxmlformats.org/officeDocument/2006/relationships/slideLayout" Target="/ppt/slideLayouts/slideLayout1.xml" Id="Rb5c88c89f84e42ad" /><Relationship Type="http://schemas.openxmlformats.org/officeDocument/2006/relationships/slideLayout" Target="/ppt/slideLayouts/slideLayout2.xml" Id="R62df33eb5fa042b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c88c89f84e42ad"/>
    <p:sldLayoutId xmlns:r="http://schemas.openxmlformats.org/officeDocument/2006/relationships" id="2147483650" r:id="R62df33eb5fa042b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91f7ac7bc2d4e59" /><Relationship Type="http://schemas.openxmlformats.org/officeDocument/2006/relationships/notesSlide" Target="/ppt/notesSlides/notesSlide1.xml" Id="R60095e0fb36d483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2fef35618b494b" /><Relationship Type="http://schemas.openxmlformats.org/officeDocument/2006/relationships/notesSlide" Target="/ppt/notesSlides/notesSlide2.xml" Id="R054247fb5a7c43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5aada95db8e441a" /><Relationship Type="http://schemas.openxmlformats.org/officeDocument/2006/relationships/notesSlide" Target="/ppt/notesSlides/notesSlide3.xml" Id="Rc1ced6fb42454f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d8ff9c2085b4855" /><Relationship Type="http://schemas.openxmlformats.org/officeDocument/2006/relationships/notesSlide" Target="/ppt/notesSlides/notesSlide4.xml" Id="R68a9db06895d41a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ebb77aa7aa4921" /><Relationship Type="http://schemas.openxmlformats.org/officeDocument/2006/relationships/notesSlide" Target="/ppt/notesSlides/notesSlide5.xml" Id="R9f746616f24d4b3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93f26314bc540f1" /><Relationship Type="http://schemas.openxmlformats.org/officeDocument/2006/relationships/notesSlide" Target="/ppt/notesSlides/notesSlide6.xml" Id="Rc4ae0842145245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b8c673a610240da" /><Relationship Type="http://schemas.openxmlformats.org/officeDocument/2006/relationships/notesSlide" Target="/ppt/notesSlides/notesSlide7.xml" Id="R8830302539c44c0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7d6e5a03785420d" /><Relationship Type="http://schemas.openxmlformats.org/officeDocument/2006/relationships/notesSlide" Target="/ppt/notesSlides/notesSlide8.xml" Id="Rfba8d28e9dcf42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60ee44663bd47bf" /><Relationship Type="http://schemas.openxmlformats.org/officeDocument/2006/relationships/notesSlide" Target="/ppt/notesSlides/notesSlide9.xml" Id="Re2c4c45d4b764c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3b8ad514054439b" /><Relationship Type="http://schemas.openxmlformats.org/officeDocument/2006/relationships/notesSlide" Target="/ppt/notesSlides/notesSlide10.xml" Id="Rd1fc6eb8b8d0453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6a74d76a03f4a36" /><Relationship Type="http://schemas.openxmlformats.org/officeDocument/2006/relationships/notesSlide" Target="/ppt/notesSlides/notesSlide11.xml" Id="Rcc9768ba49ce460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15d87a083814beb" /><Relationship Type="http://schemas.openxmlformats.org/officeDocument/2006/relationships/notesSlide" Target="/ppt/notesSlides/notesSlide12.xml" Id="Rb2cb6d26c90b450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f7b440216974bb3" /><Relationship Type="http://schemas.openxmlformats.org/officeDocument/2006/relationships/notesSlide" Target="/ppt/notesSlides/notesSlide13.xml" Id="Re33781e408664aa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76afaab9e034197" /><Relationship Type="http://schemas.openxmlformats.org/officeDocument/2006/relationships/notesSlide" Target="/ppt/notesSlides/notesSlide14.xml" Id="R60281495e69644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約伯記第2章</a:t>
            </a:r>
          </a:p>
          <a:p xmlns:a="http://schemas.openxmlformats.org/drawingml/2006/main">
            <a:pPr algn="ctr">
              <a:buNone/>
            </a:pPr>
            <a:r>
              <a:rPr sz="2000">
                <a:solidFill>
                  <a:srgbClr val="FFFFFF"/>
                </a:solidFill>
                <a:latin typeface="Georgia"/>
                <a:ea typeface="Georgia"/>
                <a:cs typeface="Georgia"/>
              </a:rPr>
              <a:t>Job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2:1  |  Job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又有一天，神的眾子來侍立在耶和華面前，撒但也來在其中。</a:t>
            </a:r>
          </a:p>
          <a:p xmlns:a="http://schemas.openxmlformats.org/drawingml/2006/main">
            <a:pPr algn="ctr">
              <a:buNone/>
            </a:pPr>
            <a:r>
              <a:rPr sz="2100">
                <a:solidFill>
                  <a:srgbClr val="FFFFFF"/>
                </a:solidFill>
                <a:latin typeface="Georgia"/>
                <a:ea typeface="Georgia"/>
                <a:cs typeface="Georgia"/>
              </a:rPr>
              <a:t>Again there was a day when the sons of God came to present themselves before the LORD, and Satan came also among them to present himself before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2:2  |  Job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耶和華問撒但說：「你從哪裏來？」撒但回答說：「我從地上走來走去，往返而來。」</a:t>
            </a:r>
          </a:p>
          <a:p xmlns:a="http://schemas.openxmlformats.org/drawingml/2006/main">
            <a:pPr algn="ctr">
              <a:buNone/>
            </a:pPr>
            <a:r>
              <a:rPr sz="2100">
                <a:solidFill>
                  <a:srgbClr val="FFFFFF"/>
                </a:solidFill>
                <a:latin typeface="Georgia"/>
                <a:ea typeface="Georgia"/>
                <a:cs typeface="Georgia"/>
              </a:rPr>
              <a:t>And the LORD said unto Satan, From whence comest thou? And Satan answered the LORD, and said, From going to and fro in the earth, and from walking up and down in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2:3  |  Job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耶和華問撒但說：「你曾用心察看我的僕人約伯沒有？地上再沒有人像他完全正直，敬畏神，遠離惡事。你雖激動我攻擊他，無故地毀滅他，他仍然持守他的純正。」</a:t>
            </a:r>
          </a:p>
          <a:p xmlns:a="http://schemas.openxmlformats.org/drawingml/2006/main">
            <a:pPr algn="ctr">
              <a:buNone/>
            </a:pPr>
            <a:r>
              <a:rPr sz="1800">
                <a:solidFill>
                  <a:srgbClr val="FFFFFF"/>
                </a:solidFill>
                <a:latin typeface="Georgia"/>
                <a:ea typeface="Georgia"/>
                <a:cs typeface="Georgia"/>
              </a:rPr>
              <a:t>And the LORD said unto Satan, Hast thou considered my servant Job, that there is none like him in the earth, a perfect and an upright man, one that feareth God, and escheweth evil? and still he holdeth fast his integrity, although thou movedst me against him, to destroy him without cause.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2:4  |  Job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撒但回答耶和華說：「人以皮代皮，情願捨去一切所有的，保全性命。</a:t>
            </a:r>
          </a:p>
          <a:p xmlns:a="http://schemas.openxmlformats.org/drawingml/2006/main">
            <a:pPr algn="ctr">
              <a:buNone/>
            </a:pPr>
            <a:r>
              <a:rPr sz="2400">
                <a:solidFill>
                  <a:srgbClr val="FFFFFF"/>
                </a:solidFill>
                <a:latin typeface="Georgia"/>
                <a:ea typeface="Georgia"/>
                <a:cs typeface="Georgia"/>
              </a:rPr>
              <a:t>And Satan answered the LORD, and said, Skin for skin, yea, all that a man hath will he give for his life.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2:5  |  Job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你且伸手傷他的骨頭和他的肉，他必當面棄掉你。」</a:t>
            </a:r>
          </a:p>
          <a:p xmlns:a="http://schemas.openxmlformats.org/drawingml/2006/main">
            <a:pPr algn="ctr">
              <a:buNone/>
            </a:pPr>
            <a:r>
              <a:rPr sz="2400">
                <a:solidFill>
                  <a:srgbClr val="FFFFFF"/>
                </a:solidFill>
                <a:latin typeface="Georgia"/>
                <a:ea typeface="Georgia"/>
                <a:cs typeface="Georgia"/>
              </a:rPr>
              <a:t>But put forth thine hand now, and touch his bone and his flesh, and he will curse thee to thy face.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2:6  |  Job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耶和華對撒但說：「他在你手中，只要存留他的性命。」</a:t>
            </a:r>
          </a:p>
          <a:p xmlns:a="http://schemas.openxmlformats.org/drawingml/2006/main">
            <a:pPr algn="ctr">
              <a:buNone/>
            </a:pPr>
            <a:r>
              <a:rPr sz="2800">
                <a:solidFill>
                  <a:srgbClr val="FFFFFF"/>
                </a:solidFill>
                <a:latin typeface="Georgia"/>
                <a:ea typeface="Georgia"/>
                <a:cs typeface="Georgia"/>
              </a:rPr>
              <a:t>And the LORD said unto Satan, Behold, he is in thine hand; but save his life.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2:7  |  Job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於是撒但從耶和華面前退去，擊打約伯，使他從腳掌到頭頂長毒瘡。</a:t>
            </a:r>
          </a:p>
          <a:p xmlns:a="http://schemas.openxmlformats.org/drawingml/2006/main">
            <a:pPr algn="ctr">
              <a:buNone/>
            </a:pPr>
            <a:r>
              <a:rPr sz="2400">
                <a:solidFill>
                  <a:srgbClr val="FFFFFF"/>
                </a:solidFill>
                <a:latin typeface="Georgia"/>
                <a:ea typeface="Georgia"/>
                <a:cs typeface="Georgia"/>
              </a:rPr>
              <a:t>So went Satan forth from the presence of the LORD, and smote Job with sore boils from the sole of his foot unto his crown.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2:8  |  Job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約伯就坐在爐灰中，拿瓦片刮身體。</a:t>
            </a:r>
          </a:p>
          <a:p xmlns:a="http://schemas.openxmlformats.org/drawingml/2006/main">
            <a:pPr algn="ctr">
              <a:buNone/>
            </a:pPr>
            <a:r>
              <a:rPr sz="2400">
                <a:solidFill>
                  <a:srgbClr val="FFFFFF"/>
                </a:solidFill>
                <a:latin typeface="Georgia"/>
                <a:ea typeface="Georgia"/>
                <a:cs typeface="Georgia"/>
              </a:rPr>
              <a:t>And he took him a potsherd to scrape himself withal; and he sat down among the ashes.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2:9  |  Job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他的妻子對他說：「你仍然持守你的純正嗎？你棄掉神，死了吧！」</a:t>
            </a:r>
          </a:p>
          <a:p xmlns:a="http://schemas.openxmlformats.org/drawingml/2006/main">
            <a:pPr algn="ctr">
              <a:buNone/>
            </a:pPr>
            <a:r>
              <a:rPr sz="2400">
                <a:solidFill>
                  <a:srgbClr val="FFFFFF"/>
                </a:solidFill>
                <a:latin typeface="Georgia"/>
                <a:ea typeface="Georgia"/>
                <a:cs typeface="Georgia"/>
              </a:rPr>
              <a:t>Then said his wife unto him, Dost thou still retain thine integrity? curse God, and die.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2:10  |  Job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約伯卻對她說：「你說話像愚頑的婦人一樣。噯！難道我們從神手裏得福，不也受禍嗎？」在這一切的事上約伯並不以口犯罪。</a:t>
            </a:r>
          </a:p>
          <a:p xmlns:a="http://schemas.openxmlformats.org/drawingml/2006/main">
            <a:pPr algn="ctr">
              <a:buNone/>
            </a:pPr>
            <a:r>
              <a:rPr sz="2100">
                <a:solidFill>
                  <a:srgbClr val="FFFFFF"/>
                </a:solidFill>
                <a:latin typeface="Georgia"/>
                <a:ea typeface="Georgia"/>
                <a:cs typeface="Georgia"/>
              </a:rPr>
              <a:t>But he said unto her, Thou speakest as one of the foolish women speaketh. What? shall we receive good at the hand of God, and shall we not receive evil? In all this did not Job sin with his lips.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2:11  |  Job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約伯的三個朋友－提幔人以利法、書亞人比勒達、拿瑪人瑣法－聽說有這一切的災禍臨到他身上，各人就從本處約會同來，為他悲傷，安慰他。</a:t>
            </a:r>
          </a:p>
          <a:p xmlns:a="http://schemas.openxmlformats.org/drawingml/2006/main">
            <a:pPr algn="ctr">
              <a:buNone/>
            </a:pPr>
            <a:r>
              <a:rPr sz="1800">
                <a:solidFill>
                  <a:srgbClr val="FFFFFF"/>
                </a:solidFill>
                <a:latin typeface="Georgia"/>
                <a:ea typeface="Georgia"/>
                <a:cs typeface="Georgia"/>
              </a:rPr>
              <a:t>Now when Job’s three friends heard of all this evil that was come upon him, they came every one from his own place; Eliphaz the Temanite, and Bildad the Shuhite, and Zophar the Naamathite: for they had made an appointment together to come to mourn with him and to comfort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2:12  |  Job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他們遠遠地舉目觀看，認不出他來，就放聲大哭。各人撕裂外袍，把塵土向天揚起來，落在自己的頭上。</a:t>
            </a:r>
          </a:p>
          <a:p xmlns:a="http://schemas.openxmlformats.org/drawingml/2006/main">
            <a:pPr algn="ctr">
              <a:buNone/>
            </a:pPr>
            <a:r>
              <a:rPr sz="2100">
                <a:solidFill>
                  <a:srgbClr val="FFFFFF"/>
                </a:solidFill>
                <a:latin typeface="Georgia"/>
                <a:ea typeface="Georgia"/>
                <a:cs typeface="Georgia"/>
              </a:rPr>
              <a:t>And when they lifted up their eyes afar off, and knew him not, they lifted up their voice, and wept; and they rent every one his mantle, and sprinkled dust upon their heads toward heaven.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約伯記 2:13  |  Job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他們就同他七天七夜坐在地上，一個人也不向他說句話，因為他極其痛苦。</a:t>
            </a:r>
          </a:p>
          <a:p xmlns:a="http://schemas.openxmlformats.org/drawingml/2006/main">
            <a:pPr algn="ctr">
              <a:buNone/>
            </a:pPr>
            <a:r>
              <a:rPr sz="2100">
                <a:solidFill>
                  <a:srgbClr val="FFFFFF"/>
                </a:solidFill>
                <a:latin typeface="Georgia"/>
                <a:ea typeface="Georgia"/>
                <a:cs typeface="Georgia"/>
              </a:rPr>
              <a:t>So they sat down with him upon the ground seven days and seven nights, and none spake a word unto him: for they saw that his grief was very great.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2026-08-30T04:23:30.1420000Z</dcterms:created>
  <dcterms:modified xsi:type="dcterms:W3CDTF">2026-08-30T04:23:30.1420000Z</dcterms:modified>
</coreProperties>
</file>