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0c780331bfc4bbc" /><Relationship Type="http://schemas.openxmlformats.org/officeDocument/2006/relationships/extended-properties" Target="/docProps/app.xml" Id="Rf56d85f238b045b4" /><Relationship Type="http://schemas.openxmlformats.org/officeDocument/2006/relationships/officeDocument" Target="/ppt/presentation.xml" Id="R6b0b9a8a08be4eff" /></Relationships>
</file>

<file path=ppt/presentation.xml><?xml version="1.0" encoding="utf-8"?>
<p:presentation xmlns:p="http://schemas.openxmlformats.org/presentationml/2006/main">
  <p:sldMasterIdLst>
    <p:sldMasterId xmlns:r="http://schemas.openxmlformats.org/officeDocument/2006/relationships" id="2147483648" r:id="R518df294ced14e90"/>
  </p:sldMasterIdLst>
  <p:notesMasterIdLst>
    <p:notesMasterId xmlns:r="http://schemas.openxmlformats.org/officeDocument/2006/relationships" r:id="R08e6cb03b8874037"/>
  </p:notesMasterIdLst>
  <p:sldIdLst>
    <p:sldId xmlns:r="http://schemas.openxmlformats.org/officeDocument/2006/relationships" id="256" r:id="R6699d704e2854116"/>
    <p:sldId xmlns:r="http://schemas.openxmlformats.org/officeDocument/2006/relationships" id="257" r:id="Rc39b1633195a49a0"/>
    <p:sldId xmlns:r="http://schemas.openxmlformats.org/officeDocument/2006/relationships" id="258" r:id="R056285a02e854c1e"/>
    <p:sldId xmlns:r="http://schemas.openxmlformats.org/officeDocument/2006/relationships" id="259" r:id="R41b91966fb5b40de"/>
    <p:sldId xmlns:r="http://schemas.openxmlformats.org/officeDocument/2006/relationships" id="260" r:id="R6fe78f08a29b4a0b"/>
    <p:sldId xmlns:r="http://schemas.openxmlformats.org/officeDocument/2006/relationships" id="261" r:id="R65a03c8723b44654"/>
    <p:sldId xmlns:r="http://schemas.openxmlformats.org/officeDocument/2006/relationships" id="262" r:id="R451067c18859406a"/>
    <p:sldId xmlns:r="http://schemas.openxmlformats.org/officeDocument/2006/relationships" id="263" r:id="R55c6b52c8598486b"/>
    <p:sldId xmlns:r="http://schemas.openxmlformats.org/officeDocument/2006/relationships" id="264" r:id="Reb2c9a0a43e74b11"/>
    <p:sldId xmlns:r="http://schemas.openxmlformats.org/officeDocument/2006/relationships" id="265" r:id="R35526e456e714b33"/>
    <p:sldId xmlns:r="http://schemas.openxmlformats.org/officeDocument/2006/relationships" id="266" r:id="Rbb312bb02c59497c"/>
    <p:sldId xmlns:r="http://schemas.openxmlformats.org/officeDocument/2006/relationships" id="267" r:id="Reee5944e9c6a4c9a"/>
    <p:sldId xmlns:r="http://schemas.openxmlformats.org/officeDocument/2006/relationships" id="268" r:id="R4c65069beca246e6"/>
    <p:sldId xmlns:r="http://schemas.openxmlformats.org/officeDocument/2006/relationships" id="269" r:id="R8e0a5e4607144375"/>
    <p:sldId xmlns:r="http://schemas.openxmlformats.org/officeDocument/2006/relationships" id="270" r:id="R011d5628f2ea4ec9"/>
    <p:sldId xmlns:r="http://schemas.openxmlformats.org/officeDocument/2006/relationships" id="271" r:id="R5589bd7593764e88"/>
    <p:sldId xmlns:r="http://schemas.openxmlformats.org/officeDocument/2006/relationships" id="272" r:id="R65e56fd47a094f76"/>
    <p:sldId xmlns:r="http://schemas.openxmlformats.org/officeDocument/2006/relationships" id="273" r:id="R99a7b7fc6eb74a31"/>
    <p:sldId xmlns:r="http://schemas.openxmlformats.org/officeDocument/2006/relationships" id="274" r:id="R6d7aaebd4ff442c5"/>
    <p:sldId xmlns:r="http://schemas.openxmlformats.org/officeDocument/2006/relationships" id="275" r:id="Rcffbe98e520e44ef"/>
    <p:sldId xmlns:r="http://schemas.openxmlformats.org/officeDocument/2006/relationships" id="276" r:id="R511e82a0ce6d4419"/>
    <p:sldId xmlns:r="http://schemas.openxmlformats.org/officeDocument/2006/relationships" id="277" r:id="Rf96bf08748904738"/>
    <p:sldId xmlns:r="http://schemas.openxmlformats.org/officeDocument/2006/relationships" id="278" r:id="R2602c58dcaba4989"/>
    <p:sldId xmlns:r="http://schemas.openxmlformats.org/officeDocument/2006/relationships" id="279" r:id="R1d257b7c889849e6"/>
    <p:sldId xmlns:r="http://schemas.openxmlformats.org/officeDocument/2006/relationships" id="280" r:id="R9f56363835fd4e7c"/>
    <p:sldId xmlns:r="http://schemas.openxmlformats.org/officeDocument/2006/relationships" id="281" r:id="R03396b618e604b95"/>
    <p:sldId xmlns:r="http://schemas.openxmlformats.org/officeDocument/2006/relationships" id="282" r:id="R166119e354bd45d3"/>
    <p:sldId xmlns:r="http://schemas.openxmlformats.org/officeDocument/2006/relationships" id="283" r:id="Rb533079718154ba7"/>
    <p:sldId xmlns:r="http://schemas.openxmlformats.org/officeDocument/2006/relationships" id="284" r:id="R94cdbb4024c841f5"/>
    <p:sldId xmlns:r="http://schemas.openxmlformats.org/officeDocument/2006/relationships" id="285" r:id="R6656de72be1b4bd8"/>
    <p:sldId xmlns:r="http://schemas.openxmlformats.org/officeDocument/2006/relationships" id="286" r:id="R604aebe6c6324dda"/>
    <p:sldId xmlns:r="http://schemas.openxmlformats.org/officeDocument/2006/relationships" id="287" r:id="R57cfe4e3d4ee4e78"/>
    <p:sldId xmlns:r="http://schemas.openxmlformats.org/officeDocument/2006/relationships" id="288" r:id="R6e70b417fc9343c5"/>
    <p:sldId xmlns:r="http://schemas.openxmlformats.org/officeDocument/2006/relationships" id="289" r:id="R21fb0f48e1804b0b"/>
    <p:sldId xmlns:r="http://schemas.openxmlformats.org/officeDocument/2006/relationships" id="290" r:id="R37afe319492c4da3"/>
    <p:sldId xmlns:r="http://schemas.openxmlformats.org/officeDocument/2006/relationships" id="291" r:id="R818a87af2b034c0a"/>
    <p:sldId xmlns:r="http://schemas.openxmlformats.org/officeDocument/2006/relationships" id="292" r:id="Ra38af528843a4bef"/>
    <p:sldId xmlns:r="http://schemas.openxmlformats.org/officeDocument/2006/relationships" id="293" r:id="R85653ab26d0a46a3"/>
    <p:sldId xmlns:r="http://schemas.openxmlformats.org/officeDocument/2006/relationships" id="294" r:id="Rd257273a96f14958"/>
    <p:sldId xmlns:r="http://schemas.openxmlformats.org/officeDocument/2006/relationships" id="295" r:id="Raaf528d5b5234108"/>
    <p:sldId xmlns:r="http://schemas.openxmlformats.org/officeDocument/2006/relationships" id="296" r:id="Rc970080eb57a4463"/>
    <p:sldId xmlns:r="http://schemas.openxmlformats.org/officeDocument/2006/relationships" id="297" r:id="Re1fbc38373ad443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265f788896e4717" /><Relationship Type="http://schemas.openxmlformats.org/officeDocument/2006/relationships/slideMaster" Target="/ppt/slideMasters/slideMaster1.xml" Id="R518df294ced14e90" /><Relationship Type="http://schemas.openxmlformats.org/officeDocument/2006/relationships/notesMaster" Target="/ppt/notesMasters/notesMaster1.xml" Id="R08e6cb03b8874037" /><Relationship Type="http://schemas.openxmlformats.org/officeDocument/2006/relationships/presProps" Target="/ppt/presProps.xml" Id="R9e5a5402536e48ee" /><Relationship Type="http://schemas.openxmlformats.org/officeDocument/2006/relationships/tableStyles" Target="/ppt/tableStyles.xml" Id="R6015df19b37c4c47" /><Relationship Type="http://schemas.openxmlformats.org/officeDocument/2006/relationships/slide" Target="/ppt/slides/slide1.xml" Id="R6699d704e2854116" /><Relationship Type="http://schemas.openxmlformats.org/officeDocument/2006/relationships/slide" Target="/ppt/slides/slide2.xml" Id="Rc39b1633195a49a0" /><Relationship Type="http://schemas.openxmlformats.org/officeDocument/2006/relationships/slide" Target="/ppt/slides/slide3.xml" Id="R056285a02e854c1e" /><Relationship Type="http://schemas.openxmlformats.org/officeDocument/2006/relationships/slide" Target="/ppt/slides/slide4.xml" Id="R41b91966fb5b40de" /><Relationship Type="http://schemas.openxmlformats.org/officeDocument/2006/relationships/slide" Target="/ppt/slides/slide5.xml" Id="R6fe78f08a29b4a0b" /><Relationship Type="http://schemas.openxmlformats.org/officeDocument/2006/relationships/slide" Target="/ppt/slides/slide6.xml" Id="R65a03c8723b44654" /><Relationship Type="http://schemas.openxmlformats.org/officeDocument/2006/relationships/slide" Target="/ppt/slides/slide7.xml" Id="R451067c18859406a" /><Relationship Type="http://schemas.openxmlformats.org/officeDocument/2006/relationships/slide" Target="/ppt/slides/slide8.xml" Id="R55c6b52c8598486b" /><Relationship Type="http://schemas.openxmlformats.org/officeDocument/2006/relationships/slide" Target="/ppt/slides/slide9.xml" Id="Reb2c9a0a43e74b11" /><Relationship Type="http://schemas.openxmlformats.org/officeDocument/2006/relationships/slide" Target="/ppt/slides/slide10.xml" Id="R35526e456e714b33" /><Relationship Type="http://schemas.openxmlformats.org/officeDocument/2006/relationships/slide" Target="/ppt/slides/slide11.xml" Id="Rbb312bb02c59497c" /><Relationship Type="http://schemas.openxmlformats.org/officeDocument/2006/relationships/slide" Target="/ppt/slides/slide12.xml" Id="Reee5944e9c6a4c9a" /><Relationship Type="http://schemas.openxmlformats.org/officeDocument/2006/relationships/slide" Target="/ppt/slides/slide13.xml" Id="R4c65069beca246e6" /><Relationship Type="http://schemas.openxmlformats.org/officeDocument/2006/relationships/slide" Target="/ppt/slides/slide14.xml" Id="R8e0a5e4607144375" /><Relationship Type="http://schemas.openxmlformats.org/officeDocument/2006/relationships/slide" Target="/ppt/slides/slide15.xml" Id="R011d5628f2ea4ec9" /><Relationship Type="http://schemas.openxmlformats.org/officeDocument/2006/relationships/slide" Target="/ppt/slides/slide16.xml" Id="R5589bd7593764e88" /><Relationship Type="http://schemas.openxmlformats.org/officeDocument/2006/relationships/slide" Target="/ppt/slides/slide17.xml" Id="R65e56fd47a094f76" /><Relationship Type="http://schemas.openxmlformats.org/officeDocument/2006/relationships/slide" Target="/ppt/slides/slide18.xml" Id="R99a7b7fc6eb74a31" /><Relationship Type="http://schemas.openxmlformats.org/officeDocument/2006/relationships/slide" Target="/ppt/slides/slide19.xml" Id="R6d7aaebd4ff442c5" /><Relationship Type="http://schemas.openxmlformats.org/officeDocument/2006/relationships/slide" Target="/ppt/slides/slide20.xml" Id="Rcffbe98e520e44ef" /><Relationship Type="http://schemas.openxmlformats.org/officeDocument/2006/relationships/slide" Target="/ppt/slides/slide21.xml" Id="R511e82a0ce6d4419" /><Relationship Type="http://schemas.openxmlformats.org/officeDocument/2006/relationships/slide" Target="/ppt/slides/slide22.xml" Id="Rf96bf08748904738" /><Relationship Type="http://schemas.openxmlformats.org/officeDocument/2006/relationships/slide" Target="/ppt/slides/slide23.xml" Id="R2602c58dcaba4989" /><Relationship Type="http://schemas.openxmlformats.org/officeDocument/2006/relationships/slide" Target="/ppt/slides/slide24.xml" Id="R1d257b7c889849e6" /><Relationship Type="http://schemas.openxmlformats.org/officeDocument/2006/relationships/slide" Target="/ppt/slides/slide25.xml" Id="R9f56363835fd4e7c" /><Relationship Type="http://schemas.openxmlformats.org/officeDocument/2006/relationships/slide" Target="/ppt/slides/slide26.xml" Id="R03396b618e604b95" /><Relationship Type="http://schemas.openxmlformats.org/officeDocument/2006/relationships/slide" Target="/ppt/slides/slide27.xml" Id="R166119e354bd45d3" /><Relationship Type="http://schemas.openxmlformats.org/officeDocument/2006/relationships/slide" Target="/ppt/slides/slide28.xml" Id="Rb533079718154ba7" /><Relationship Type="http://schemas.openxmlformats.org/officeDocument/2006/relationships/slide" Target="/ppt/slides/slide29.xml" Id="R94cdbb4024c841f5" /><Relationship Type="http://schemas.openxmlformats.org/officeDocument/2006/relationships/slide" Target="/ppt/slides/slide30.xml" Id="R6656de72be1b4bd8" /><Relationship Type="http://schemas.openxmlformats.org/officeDocument/2006/relationships/slide" Target="/ppt/slides/slide31.xml" Id="R604aebe6c6324dda" /><Relationship Type="http://schemas.openxmlformats.org/officeDocument/2006/relationships/slide" Target="/ppt/slides/slide32.xml" Id="R57cfe4e3d4ee4e78" /><Relationship Type="http://schemas.openxmlformats.org/officeDocument/2006/relationships/slide" Target="/ppt/slides/slide33.xml" Id="R6e70b417fc9343c5" /><Relationship Type="http://schemas.openxmlformats.org/officeDocument/2006/relationships/slide" Target="/ppt/slides/slide34.xml" Id="R21fb0f48e1804b0b" /><Relationship Type="http://schemas.openxmlformats.org/officeDocument/2006/relationships/slide" Target="/ppt/slides/slide35.xml" Id="R37afe319492c4da3" /><Relationship Type="http://schemas.openxmlformats.org/officeDocument/2006/relationships/slide" Target="/ppt/slides/slide36.xml" Id="R818a87af2b034c0a" /><Relationship Type="http://schemas.openxmlformats.org/officeDocument/2006/relationships/slide" Target="/ppt/slides/slide37.xml" Id="Ra38af528843a4bef" /><Relationship Type="http://schemas.openxmlformats.org/officeDocument/2006/relationships/slide" Target="/ppt/slides/slide38.xml" Id="R85653ab26d0a46a3" /><Relationship Type="http://schemas.openxmlformats.org/officeDocument/2006/relationships/slide" Target="/ppt/slides/slide39.xml" Id="Rd257273a96f14958" /><Relationship Type="http://schemas.openxmlformats.org/officeDocument/2006/relationships/slide" Target="/ppt/slides/slide40.xml" Id="Raaf528d5b5234108" /><Relationship Type="http://schemas.openxmlformats.org/officeDocument/2006/relationships/slide" Target="/ppt/slides/slide41.xml" Id="Rc970080eb57a4463" /><Relationship Type="http://schemas.openxmlformats.org/officeDocument/2006/relationships/slide" Target="/ppt/slides/slide42.xml" Id="Re1fbc38373ad443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149810aa8d2427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eb111afab647de" /><Relationship Type="http://schemas.openxmlformats.org/officeDocument/2006/relationships/notesMaster" Target="/ppt/notesMasters/notesMaster1.xml" Id="Rbc96eb7cfa1c4c9d" /></Relationships>
</file>

<file path=ppt/notesSlides/_rels/notesSlide2.xml.rels>&#65279;<?xml version="1.0" encoding="utf-8"?><Relationships xmlns="http://schemas.openxmlformats.org/package/2006/relationships"><Relationship Type="http://schemas.openxmlformats.org/officeDocument/2006/relationships/slide" Target="/ppt/slides/slide2.xml" Id="Ra9bad2ec211b40f8" /><Relationship Type="http://schemas.openxmlformats.org/officeDocument/2006/relationships/notesMaster" Target="/ppt/notesMasters/notesMaster1.xml" Id="Re20272f6c31741dd" /></Relationships>
</file>

<file path=ppt/notesSlides/_rels/notesSlide3.xml.rels>&#65279;<?xml version="1.0" encoding="utf-8"?><Relationships xmlns="http://schemas.openxmlformats.org/package/2006/relationships"><Relationship Type="http://schemas.openxmlformats.org/officeDocument/2006/relationships/slide" Target="/ppt/slides/slide3.xml" Id="Rbe7eebfd3f634635" /><Relationship Type="http://schemas.openxmlformats.org/officeDocument/2006/relationships/notesMaster" Target="/ppt/notesMasters/notesMaster1.xml" Id="R4589cbae061f417f" /></Relationships>
</file>

<file path=ppt/notesSlides/_rels/notesSlide4.xml.rels>&#65279;<?xml version="1.0" encoding="utf-8"?><Relationships xmlns="http://schemas.openxmlformats.org/package/2006/relationships"><Relationship Type="http://schemas.openxmlformats.org/officeDocument/2006/relationships/slide" Target="/ppt/slides/slide4.xml" Id="R361b54db3ac94a32" /><Relationship Type="http://schemas.openxmlformats.org/officeDocument/2006/relationships/notesMaster" Target="/ppt/notesMasters/notesMaster1.xml" Id="R1c2fa5e81d724c3f" /></Relationships>
</file>

<file path=ppt/notesSlides/_rels/notesSlide5.xml.rels>&#65279;<?xml version="1.0" encoding="utf-8"?><Relationships xmlns="http://schemas.openxmlformats.org/package/2006/relationships"><Relationship Type="http://schemas.openxmlformats.org/officeDocument/2006/relationships/slide" Target="/ppt/slides/slide5.xml" Id="Re2277ef617694852" /><Relationship Type="http://schemas.openxmlformats.org/officeDocument/2006/relationships/notesMaster" Target="/ppt/notesMasters/notesMaster1.xml" Id="R1eed40985797485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c152c9d66a6455c" /><Relationship Type="http://schemas.openxmlformats.org/officeDocument/2006/relationships/notesMaster" Target="/ppt/notesMasters/notesMaster1.xml" Id="Rd8074b3c37cc4ba7" /></Relationships>
</file>

<file path=ppt/notesSlides/_rels/notesSlide7.xml.rels>&#65279;<?xml version="1.0" encoding="utf-8"?><Relationships xmlns="http://schemas.openxmlformats.org/package/2006/relationships"><Relationship Type="http://schemas.openxmlformats.org/officeDocument/2006/relationships/slide" Target="/ppt/slides/slide7.xml" Id="R6ec5294bbdbd4374" /><Relationship Type="http://schemas.openxmlformats.org/officeDocument/2006/relationships/notesMaster" Target="/ppt/notesMasters/notesMaster1.xml" Id="Rb5300db238ae40cb" /></Relationships>
</file>

<file path=ppt/notesSlides/_rels/notesSlide8.xml.rels>&#65279;<?xml version="1.0" encoding="utf-8"?><Relationships xmlns="http://schemas.openxmlformats.org/package/2006/relationships"><Relationship Type="http://schemas.openxmlformats.org/officeDocument/2006/relationships/slide" Target="/ppt/slides/slide8.xml" Id="R447821cf9aca4509" /><Relationship Type="http://schemas.openxmlformats.org/officeDocument/2006/relationships/notesMaster" Target="/ppt/notesMasters/notesMaster1.xml" Id="Rd5057a68f795441f" /></Relationships>
</file>

<file path=ppt/notesSlides/_rels/notesSlide9.xml.rels>&#65279;<?xml version="1.0" encoding="utf-8"?><Relationships xmlns="http://schemas.openxmlformats.org/package/2006/relationships"><Relationship Type="http://schemas.openxmlformats.org/officeDocument/2006/relationships/slide" Target="/ppt/slides/slide9.xml" Id="R5abf5cc693794c2c" /><Relationship Type="http://schemas.openxmlformats.org/officeDocument/2006/relationships/notesMaster" Target="/ppt/notesMasters/notesMaster1.xml" Id="R8e124939b6b646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04d97d62cc449f5" /><Relationship Type="http://schemas.openxmlformats.org/officeDocument/2006/relationships/notesMaster" Target="/ppt/notesMasters/notesMaster1.xml" Id="Rc09c7b0974474ce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4fa982d73d14673" /><Relationship Type="http://schemas.openxmlformats.org/officeDocument/2006/relationships/notesMaster" Target="/ppt/notesMasters/notesMaster1.xml" Id="R291a903a4877412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f933a43c444faa" /><Relationship Type="http://schemas.openxmlformats.org/officeDocument/2006/relationships/notesMaster" Target="/ppt/notesMasters/notesMaster1.xml" Id="R91dfaf370d5d4bf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ded6a74e50c4d68" /><Relationship Type="http://schemas.openxmlformats.org/officeDocument/2006/relationships/notesMaster" Target="/ppt/notesMasters/notesMaster1.xml" Id="R46c720d392594dc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d2d8e77e2c5463b" /><Relationship Type="http://schemas.openxmlformats.org/officeDocument/2006/relationships/notesMaster" Target="/ppt/notesMasters/notesMaster1.xml" Id="R856a79abf3b74fa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41b5583635b4ec3" /><Relationship Type="http://schemas.openxmlformats.org/officeDocument/2006/relationships/notesMaster" Target="/ppt/notesMasters/notesMaster1.xml" Id="Rd29a0a201294447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19f7681f061419e" /><Relationship Type="http://schemas.openxmlformats.org/officeDocument/2006/relationships/notesMaster" Target="/ppt/notesMasters/notesMaster1.xml" Id="R6641fcebe371489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6012418edcd4d85" /><Relationship Type="http://schemas.openxmlformats.org/officeDocument/2006/relationships/notesMaster" Target="/ppt/notesMasters/notesMaster1.xml" Id="R7e0e2b9c185147d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b17c3ad38b54035" /><Relationship Type="http://schemas.openxmlformats.org/officeDocument/2006/relationships/notesMaster" Target="/ppt/notesMasters/notesMaster1.xml" Id="Ra461044f30be49e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ebd17d44d744569" /><Relationship Type="http://schemas.openxmlformats.org/officeDocument/2006/relationships/notesMaster" Target="/ppt/notesMasters/notesMaster1.xml" Id="Ra253c1ee0316438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34740435d154cf4" /><Relationship Type="http://schemas.openxmlformats.org/officeDocument/2006/relationships/notesMaster" Target="/ppt/notesMasters/notesMaster1.xml" Id="R49c4f964babe43e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fe2d72b01234ede" /><Relationship Type="http://schemas.openxmlformats.org/officeDocument/2006/relationships/notesMaster" Target="/ppt/notesMasters/notesMaster1.xml" Id="Rcdcdb15f241d4e0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528c6d4ac21429e" /><Relationship Type="http://schemas.openxmlformats.org/officeDocument/2006/relationships/notesMaster" Target="/ppt/notesMasters/notesMaster1.xml" Id="R689f87cf4096477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c432961a4784db2" /><Relationship Type="http://schemas.openxmlformats.org/officeDocument/2006/relationships/notesMaster" Target="/ppt/notesMasters/notesMaster1.xml" Id="R91cab6a0b52e41f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3b57ad8c21b4952" /><Relationship Type="http://schemas.openxmlformats.org/officeDocument/2006/relationships/notesMaster" Target="/ppt/notesMasters/notesMaster1.xml" Id="R61c2f80b5678446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8c30a44a5394875" /><Relationship Type="http://schemas.openxmlformats.org/officeDocument/2006/relationships/notesMaster" Target="/ppt/notesMasters/notesMaster1.xml" Id="R12d9a4f56c1342e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81efa508b924499" /><Relationship Type="http://schemas.openxmlformats.org/officeDocument/2006/relationships/notesMaster" Target="/ppt/notesMasters/notesMaster1.xml" Id="R3f362b10b051484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72149ff2e984add" /><Relationship Type="http://schemas.openxmlformats.org/officeDocument/2006/relationships/notesMaster" Target="/ppt/notesMasters/notesMaster1.xml" Id="Rab90cfc0cf304cc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8b54caf7a434881" /><Relationship Type="http://schemas.openxmlformats.org/officeDocument/2006/relationships/notesMaster" Target="/ppt/notesMasters/notesMaster1.xml" Id="R5688873ce6b44f4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94343e1513e45e5" /><Relationship Type="http://schemas.openxmlformats.org/officeDocument/2006/relationships/notesMaster" Target="/ppt/notesMasters/notesMaster1.xml" Id="Rbc34ec440838406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f6e13f311b64b66" /><Relationship Type="http://schemas.openxmlformats.org/officeDocument/2006/relationships/notesMaster" Target="/ppt/notesMasters/notesMaster1.xml" Id="R2bec85878c3f42f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73ed10e2d5b46a0" /><Relationship Type="http://schemas.openxmlformats.org/officeDocument/2006/relationships/notesMaster" Target="/ppt/notesMasters/notesMaster1.xml" Id="Rdc04675b49c4485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647713e804b46d7" /><Relationship Type="http://schemas.openxmlformats.org/officeDocument/2006/relationships/notesMaster" Target="/ppt/notesMasters/notesMaster1.xml" Id="R6650f8d59b354ea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d598ee4b6d64798" /><Relationship Type="http://schemas.openxmlformats.org/officeDocument/2006/relationships/notesMaster" Target="/ppt/notesMasters/notesMaster1.xml" Id="R662865d9e2574f4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9e93301c4674bc1" /><Relationship Type="http://schemas.openxmlformats.org/officeDocument/2006/relationships/notesMaster" Target="/ppt/notesMasters/notesMaster1.xml" Id="R22d5c41419d14b4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294fe75b1c14b8b" /><Relationship Type="http://schemas.openxmlformats.org/officeDocument/2006/relationships/notesMaster" Target="/ppt/notesMasters/notesMaster1.xml" Id="R15b99be446ab42c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a573f6a808e41b1" /><Relationship Type="http://schemas.openxmlformats.org/officeDocument/2006/relationships/notesMaster" Target="/ppt/notesMasters/notesMaster1.xml" Id="R6e869a67b74e4d4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e21fda74f384364" /><Relationship Type="http://schemas.openxmlformats.org/officeDocument/2006/relationships/notesMaster" Target="/ppt/notesMasters/notesMaster1.xml" Id="Rca9cc7d7b246402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87705f1c09f4c94" /><Relationship Type="http://schemas.openxmlformats.org/officeDocument/2006/relationships/notesMaster" Target="/ppt/notesMasters/notesMaster1.xml" Id="R03e4a5ef84d04b8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31b9b621bd54691" /><Relationship Type="http://schemas.openxmlformats.org/officeDocument/2006/relationships/notesMaster" Target="/ppt/notesMasters/notesMaster1.xml" Id="Rda448c6b0bb0432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83c5ba084a0461b" /><Relationship Type="http://schemas.openxmlformats.org/officeDocument/2006/relationships/notesMaster" Target="/ppt/notesMasters/notesMaster1.xml" Id="R70822854cd8b4b3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3c583bb41924b3e" /><Relationship Type="http://schemas.openxmlformats.org/officeDocument/2006/relationships/notesMaster" Target="/ppt/notesMasters/notesMaster1.xml" Id="Rd05f16130872432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f4b5b6d39814c13" /><Relationship Type="http://schemas.openxmlformats.org/officeDocument/2006/relationships/notesMaster" Target="/ppt/notesMasters/notesMaster1.xml" Id="R836759bf99ee4a9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c666c4e46564b00" /><Relationship Type="http://schemas.openxmlformats.org/officeDocument/2006/relationships/image" Target="/ppt/media/image.png" Id="R6fe30bce67c44efb" /><Relationship Type="http://schemas.openxmlformats.org/officeDocument/2006/relationships/image" Target="/ppt/media/image2.png" Id="R61bf9873858a4cba" /><Relationship Type="http://schemas.openxmlformats.org/officeDocument/2006/relationships/image" Target="/ppt/media/image.jpeg" Id="R15cb5bf815544df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049cc23d85841d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fe30bce67c44ef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1bf9873858a4cb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5cb5bf815544df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6c1a8958f44e48" /><Relationship Type="http://schemas.openxmlformats.org/officeDocument/2006/relationships/slideLayout" Target="/ppt/slideLayouts/slideLayout1.xml" Id="R3ee2373b0c4e46b4" /><Relationship Type="http://schemas.openxmlformats.org/officeDocument/2006/relationships/slideLayout" Target="/ppt/slideLayouts/slideLayout2.xml" Id="R84b52187baa2415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e2373b0c4e46b4"/>
    <p:sldLayoutId xmlns:r="http://schemas.openxmlformats.org/officeDocument/2006/relationships" id="2147483650" r:id="R84b52187baa2415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3f4327775ee4c16" /><Relationship Type="http://schemas.openxmlformats.org/officeDocument/2006/relationships/notesSlide" Target="/ppt/notesSlides/notesSlide1.xml" Id="R11dcda20322e4f2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2986f1f33ed4f0e" /><Relationship Type="http://schemas.openxmlformats.org/officeDocument/2006/relationships/notesSlide" Target="/ppt/notesSlides/notesSlide2.xml" Id="R489173588c8546f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b7312b6515f4777" /><Relationship Type="http://schemas.openxmlformats.org/officeDocument/2006/relationships/notesSlide" Target="/ppt/notesSlides/notesSlide3.xml" Id="R0dd7a1b4de7f4f7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f410c8b5a1f44b9" /><Relationship Type="http://schemas.openxmlformats.org/officeDocument/2006/relationships/notesSlide" Target="/ppt/notesSlides/notesSlide4.xml" Id="Radc1ed9da30048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57c3ef17e504dd1" /><Relationship Type="http://schemas.openxmlformats.org/officeDocument/2006/relationships/notesSlide" Target="/ppt/notesSlides/notesSlide5.xml" Id="Rac4c046497c740b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e766c7ce8554b27" /><Relationship Type="http://schemas.openxmlformats.org/officeDocument/2006/relationships/notesSlide" Target="/ppt/notesSlides/notesSlide6.xml" Id="R4287a3a2ae69467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b9061fe5daf4883" /><Relationship Type="http://schemas.openxmlformats.org/officeDocument/2006/relationships/notesSlide" Target="/ppt/notesSlides/notesSlide7.xml" Id="R009b524870324ae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7dc721ed3b8418f" /><Relationship Type="http://schemas.openxmlformats.org/officeDocument/2006/relationships/notesSlide" Target="/ppt/notesSlides/notesSlide8.xml" Id="Rc89650e4bf6d45b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39ce2d4300b4c93" /><Relationship Type="http://schemas.openxmlformats.org/officeDocument/2006/relationships/notesSlide" Target="/ppt/notesSlides/notesSlide9.xml" Id="Rd89cf791a51a462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7f01ed361434811" /><Relationship Type="http://schemas.openxmlformats.org/officeDocument/2006/relationships/notesSlide" Target="/ppt/notesSlides/notesSlide10.xml" Id="R150e240de3b04c6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5971f1277024eb7" /><Relationship Type="http://schemas.openxmlformats.org/officeDocument/2006/relationships/notesSlide" Target="/ppt/notesSlides/notesSlide11.xml" Id="Rae4ef8822cd94a5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8a54c62dfa74d34" /><Relationship Type="http://schemas.openxmlformats.org/officeDocument/2006/relationships/notesSlide" Target="/ppt/notesSlides/notesSlide12.xml" Id="R6037544957a7453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04dde772eff4cad" /><Relationship Type="http://schemas.openxmlformats.org/officeDocument/2006/relationships/notesSlide" Target="/ppt/notesSlides/notesSlide13.xml" Id="R93cfd56ed7dc469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59cf3d53be349e4" /><Relationship Type="http://schemas.openxmlformats.org/officeDocument/2006/relationships/notesSlide" Target="/ppt/notesSlides/notesSlide14.xml" Id="Rb8453629492e462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d1e33b86f104b26" /><Relationship Type="http://schemas.openxmlformats.org/officeDocument/2006/relationships/notesSlide" Target="/ppt/notesSlides/notesSlide15.xml" Id="R64c7c11ef1ee420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c8a18068d1e474e" /><Relationship Type="http://schemas.openxmlformats.org/officeDocument/2006/relationships/notesSlide" Target="/ppt/notesSlides/notesSlide16.xml" Id="Rcbde7ab9854c407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0413b7049d04055" /><Relationship Type="http://schemas.openxmlformats.org/officeDocument/2006/relationships/notesSlide" Target="/ppt/notesSlides/notesSlide17.xml" Id="Rb883745486d441b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b83dc42348948ca" /><Relationship Type="http://schemas.openxmlformats.org/officeDocument/2006/relationships/notesSlide" Target="/ppt/notesSlides/notesSlide18.xml" Id="Rd492595066a84d7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7a468f7d9ee458d" /><Relationship Type="http://schemas.openxmlformats.org/officeDocument/2006/relationships/notesSlide" Target="/ppt/notesSlides/notesSlide19.xml" Id="Rb93e4516f7cc456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53494ba728543e3" /><Relationship Type="http://schemas.openxmlformats.org/officeDocument/2006/relationships/notesSlide" Target="/ppt/notesSlides/notesSlide20.xml" Id="Ra363465fc7c84bb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8c4c9de3b2b4ecf" /><Relationship Type="http://schemas.openxmlformats.org/officeDocument/2006/relationships/notesSlide" Target="/ppt/notesSlides/notesSlide21.xml" Id="Rae4297edf2bf424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84fb91ef1684d77" /><Relationship Type="http://schemas.openxmlformats.org/officeDocument/2006/relationships/notesSlide" Target="/ppt/notesSlides/notesSlide22.xml" Id="R667b86b962204ee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7b8ff71b512455f" /><Relationship Type="http://schemas.openxmlformats.org/officeDocument/2006/relationships/notesSlide" Target="/ppt/notesSlides/notesSlide23.xml" Id="R538b3aba80a6472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8b522a792a24503" /><Relationship Type="http://schemas.openxmlformats.org/officeDocument/2006/relationships/notesSlide" Target="/ppt/notesSlides/notesSlide24.xml" Id="R82e0fe17e685494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b41347b15684cfd" /><Relationship Type="http://schemas.openxmlformats.org/officeDocument/2006/relationships/notesSlide" Target="/ppt/notesSlides/notesSlide25.xml" Id="Ra033871fe0e54b6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daf7907d38f4447" /><Relationship Type="http://schemas.openxmlformats.org/officeDocument/2006/relationships/notesSlide" Target="/ppt/notesSlides/notesSlide26.xml" Id="R07bd4279b2c3467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e91b2d429294d6a" /><Relationship Type="http://schemas.openxmlformats.org/officeDocument/2006/relationships/notesSlide" Target="/ppt/notesSlides/notesSlide27.xml" Id="R522186ca00a4459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1da4dfd518a46a2" /><Relationship Type="http://schemas.openxmlformats.org/officeDocument/2006/relationships/notesSlide" Target="/ppt/notesSlides/notesSlide28.xml" Id="R0d88d96e5506421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98b68ff5f28490a" /><Relationship Type="http://schemas.openxmlformats.org/officeDocument/2006/relationships/notesSlide" Target="/ppt/notesSlides/notesSlide29.xml" Id="R6474d0334aae445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3c95a169d424e82" /><Relationship Type="http://schemas.openxmlformats.org/officeDocument/2006/relationships/notesSlide" Target="/ppt/notesSlides/notesSlide30.xml" Id="Rb9b89f4bdd0e49a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b5ec511adbd48ad" /><Relationship Type="http://schemas.openxmlformats.org/officeDocument/2006/relationships/notesSlide" Target="/ppt/notesSlides/notesSlide31.xml" Id="Re0d0bf1cc84147c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6c2f425568348b5" /><Relationship Type="http://schemas.openxmlformats.org/officeDocument/2006/relationships/notesSlide" Target="/ppt/notesSlides/notesSlide32.xml" Id="Re8bac16615134d0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41b2844e4b14e37" /><Relationship Type="http://schemas.openxmlformats.org/officeDocument/2006/relationships/notesSlide" Target="/ppt/notesSlides/notesSlide33.xml" Id="R4c0ec4c7b54d406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d2fc770d0314646" /><Relationship Type="http://schemas.openxmlformats.org/officeDocument/2006/relationships/notesSlide" Target="/ppt/notesSlides/notesSlide34.xml" Id="R1967d039f91c4b0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bf9437559f04ae6" /><Relationship Type="http://schemas.openxmlformats.org/officeDocument/2006/relationships/notesSlide" Target="/ppt/notesSlides/notesSlide35.xml" Id="R867ee0ed77e24bf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d1925cb599e4e1f" /><Relationship Type="http://schemas.openxmlformats.org/officeDocument/2006/relationships/notesSlide" Target="/ppt/notesSlides/notesSlide36.xml" Id="R0664a7dcb4f94f6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d9cfe935dc04a7a" /><Relationship Type="http://schemas.openxmlformats.org/officeDocument/2006/relationships/notesSlide" Target="/ppt/notesSlides/notesSlide37.xml" Id="R03e6db8976a14dd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41cabb33a3d48ad" /><Relationship Type="http://schemas.openxmlformats.org/officeDocument/2006/relationships/notesSlide" Target="/ppt/notesSlides/notesSlide38.xml" Id="R9993da93a21a4d4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815db440604456f" /><Relationship Type="http://schemas.openxmlformats.org/officeDocument/2006/relationships/notesSlide" Target="/ppt/notesSlides/notesSlide39.xml" Id="R4ac302ffbc6c45c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a585d217378048c5" /><Relationship Type="http://schemas.openxmlformats.org/officeDocument/2006/relationships/notesSlide" Target="/ppt/notesSlides/notesSlide40.xml" Id="R9ee448997524495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ca77f213a4824404" /><Relationship Type="http://schemas.openxmlformats.org/officeDocument/2006/relationships/notesSlide" Target="/ppt/notesSlides/notesSlide41.xml" Id="R51972d7ff0e2475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61ea3cc6b4204dbf" /><Relationship Type="http://schemas.openxmlformats.org/officeDocument/2006/relationships/notesSlide" Target="/ppt/notesSlides/notesSlide42.xml" Id="Rbcd2dc6fd7764c3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列王紀下第17章</a:t>
            </a:r>
          </a:p>
          <a:p xmlns:a="http://schemas.openxmlformats.org/drawingml/2006/main">
            <a:pPr algn="ctr">
              <a:buNone/>
            </a:pPr>
            <a:r>
              <a:rPr sz="2000">
                <a:solidFill>
                  <a:srgbClr val="FFFFFF"/>
                </a:solidFill>
                <a:latin typeface="Georgia"/>
                <a:ea typeface="Georgia"/>
                <a:cs typeface="Georgia"/>
              </a:rPr>
              <a:t>2 Kings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  |  2 Kings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猶大王亞哈斯十二年，以拉的兒子何細亞在撒馬利亞登基作以色列王九年。</a:t>
            </a:r>
          </a:p>
          <a:p xmlns:a="http://schemas.openxmlformats.org/drawingml/2006/main">
            <a:pPr algn="ctr">
              <a:buNone/>
            </a:pPr>
            <a:r>
              <a:rPr sz="2400">
                <a:solidFill>
                  <a:srgbClr val="FFFFFF"/>
                </a:solidFill>
                <a:latin typeface="Georgia"/>
                <a:ea typeface="Georgia"/>
                <a:cs typeface="Georgia"/>
              </a:rPr>
              <a:t>In the twelfth year of Ahaz king of Judah began Hoshea the son of Elah to reign in Samaria over Israel nine years.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  |  2 Kings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他行耶和華眼中看為惡的事，只是不像在他以前的以色列諸王。</a:t>
            </a:r>
          </a:p>
          <a:p xmlns:a="http://schemas.openxmlformats.org/drawingml/2006/main">
            <a:pPr algn="ctr">
              <a:buNone/>
            </a:pPr>
            <a:r>
              <a:rPr sz="2400">
                <a:solidFill>
                  <a:srgbClr val="FFFFFF"/>
                </a:solidFill>
                <a:latin typeface="Georgia"/>
                <a:ea typeface="Georgia"/>
                <a:cs typeface="Georgia"/>
              </a:rPr>
              <a:t>And he did that which was evil in the sight of the LORD, but not as the kings of Israel that were before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  |  2 Kings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亞述王撒縵以色上來攻擊何細亞，何細亞就服事他，給他進貢。</a:t>
            </a:r>
          </a:p>
          <a:p xmlns:a="http://schemas.openxmlformats.org/drawingml/2006/main">
            <a:pPr algn="ctr">
              <a:buNone/>
            </a:pPr>
            <a:r>
              <a:rPr sz="2400">
                <a:solidFill>
                  <a:srgbClr val="FFFFFF"/>
                </a:solidFill>
                <a:latin typeface="Georgia"/>
                <a:ea typeface="Georgia"/>
                <a:cs typeface="Georgia"/>
              </a:rPr>
              <a:t>Against him came up Shalmaneser king of Assyria; and Hoshea became his servant, and gave him presents.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17:4  |  2 Kings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何細亞背叛，差人去見埃及王梭，不照往年所行的與亞述王進貢。亞述王知道了，就把他鎖禁，囚在監裏。</a:t>
            </a:r>
          </a:p>
          <a:p xmlns:a="http://schemas.openxmlformats.org/drawingml/2006/main">
            <a:pPr algn="ctr">
              <a:buNone/>
            </a:pPr>
            <a:r>
              <a:rPr sz="1800">
                <a:solidFill>
                  <a:srgbClr val="FFFFFF"/>
                </a:solidFill>
                <a:latin typeface="Georgia"/>
                <a:ea typeface="Georgia"/>
                <a:cs typeface="Georgia"/>
              </a:rPr>
              <a:t>And the king of Assyria found conspiracy in Hoshea: for he had sent messengers to So king of Egypt, and brought no present to the king of Assyria, as he had done year by year: therefore the king of Assyria shut him up, and bound him in prison.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17:5  |  2 Kings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亞述王上來攻擊以色列遍地，上到撒馬利亞，圍困三年。</a:t>
            </a:r>
          </a:p>
          <a:p xmlns:a="http://schemas.openxmlformats.org/drawingml/2006/main">
            <a:pPr algn="ctr">
              <a:buNone/>
            </a:pPr>
            <a:r>
              <a:rPr sz="2400">
                <a:solidFill>
                  <a:srgbClr val="FFFFFF"/>
                </a:solidFill>
                <a:latin typeface="Georgia"/>
                <a:ea typeface="Georgia"/>
                <a:cs typeface="Georgia"/>
              </a:rPr>
              <a:t>Then the king of Assyria came up throughout all the land, and went up to Samaria, and besieged it three years.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17:6  |  2 Kings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何細亞第九年亞述王攻取了撒馬利亞，將以色列人擄到亞述，把他們安置在哈臘與歌散的哈博河邊，並米底亞人的城邑。</a:t>
            </a:r>
          </a:p>
          <a:p xmlns:a="http://schemas.openxmlformats.org/drawingml/2006/main">
            <a:pPr algn="ctr">
              <a:buNone/>
            </a:pPr>
            <a:r>
              <a:rPr sz="2100">
                <a:solidFill>
                  <a:srgbClr val="FFFFFF"/>
                </a:solidFill>
                <a:latin typeface="Georgia"/>
                <a:ea typeface="Georgia"/>
                <a:cs typeface="Georgia"/>
              </a:rPr>
              <a:t>In the ninth year of Hoshea the king of Assyria took Samaria, and carried Israel away into Assyria, and placed them in Halah and in Habor by the river of Gozan, and in the cities of the Medes.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17:7  |  2 Kings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這是因以色列人得罪那領他們出埃及地、脫離埃及王法老手的耶和華－他們的神，去敬畏別神，</a:t>
            </a:r>
          </a:p>
          <a:p xmlns:a="http://schemas.openxmlformats.org/drawingml/2006/main">
            <a:pPr algn="ctr">
              <a:buNone/>
            </a:pPr>
            <a:r>
              <a:rPr sz="2100">
                <a:solidFill>
                  <a:srgbClr val="FFFFFF"/>
                </a:solidFill>
                <a:latin typeface="Georgia"/>
                <a:ea typeface="Georgia"/>
                <a:cs typeface="Georgia"/>
              </a:rPr>
              <a:t>For so it was, that the children of Israel had sinned against the LORD their God, which had brought them up out of the land of Egypt, from under the hand of Pharaoh king of Egypt, and had feared other gods,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17:8  |  2 Kings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隨從耶和華在他們面前所趕出外邦人的風俗和以色列諸王所立的條規。</a:t>
            </a:r>
          </a:p>
          <a:p xmlns:a="http://schemas.openxmlformats.org/drawingml/2006/main">
            <a:pPr algn="ctr">
              <a:buNone/>
            </a:pPr>
            <a:r>
              <a:rPr sz="2100">
                <a:solidFill>
                  <a:srgbClr val="FFFFFF"/>
                </a:solidFill>
                <a:latin typeface="Georgia"/>
                <a:ea typeface="Georgia"/>
                <a:cs typeface="Georgia"/>
              </a:rPr>
              <a:t>And walked in the statutes of the heathen, whom the LORD cast out from before the children of Israel, and of the kings of Israel, which they had made.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17:9  |  2 Kings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以色列人暗中行不正的事，違背耶和華－他們的神，在他們所有的城邑，從瞭望樓直到堅固城，建築邱壇；</a:t>
            </a:r>
          </a:p>
          <a:p xmlns:a="http://schemas.openxmlformats.org/drawingml/2006/main">
            <a:pPr algn="ctr">
              <a:buNone/>
            </a:pPr>
            <a:r>
              <a:rPr sz="2100">
                <a:solidFill>
                  <a:srgbClr val="FFFFFF"/>
                </a:solidFill>
                <a:latin typeface="Georgia"/>
                <a:ea typeface="Georgia"/>
                <a:cs typeface="Georgia"/>
              </a:rPr>
              <a:t>And the children of Israel did secretly those things that were not right against the LORD their God, and they built them high places in all their cities, from the tower of the watchmen to the fenced city.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17:10  |  2 Kings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在各高岡上、各青翠樹下立柱像和木偶；</a:t>
            </a:r>
          </a:p>
          <a:p xmlns:a="http://schemas.openxmlformats.org/drawingml/2006/main">
            <a:pPr algn="ctr">
              <a:buNone/>
            </a:pPr>
            <a:r>
              <a:rPr sz="2400">
                <a:solidFill>
                  <a:srgbClr val="FFFFFF"/>
                </a:solidFill>
                <a:latin typeface="Georgia"/>
                <a:ea typeface="Georgia"/>
                <a:cs typeface="Georgia"/>
              </a:rPr>
              <a:t>And they set them up images and groves in every high hill, and under every green tree: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17:11  |  2 Kings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在邱壇上燒香，效法耶和華在他們面前趕出的外邦人所行的，又行惡事惹動耶和華的怒氣；</a:t>
            </a:r>
          </a:p>
          <a:p xmlns:a="http://schemas.openxmlformats.org/drawingml/2006/main">
            <a:pPr algn="ctr">
              <a:buNone/>
            </a:pPr>
            <a:r>
              <a:rPr sz="2100">
                <a:solidFill>
                  <a:srgbClr val="FFFFFF"/>
                </a:solidFill>
                <a:latin typeface="Georgia"/>
                <a:ea typeface="Georgia"/>
                <a:cs typeface="Georgia"/>
              </a:rPr>
              <a:t>And there they burnt incense in all the high places, as did the heathen whom the LORD carried away before them; and wrought wicked things to provoke the LORD to anger: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17:12  |  2 Kings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且事奉偶像，就是耶和華警戒他們不可行的。</a:t>
            </a:r>
          </a:p>
          <a:p xmlns:a="http://schemas.openxmlformats.org/drawingml/2006/main">
            <a:pPr algn="ctr">
              <a:buNone/>
            </a:pPr>
            <a:r>
              <a:rPr sz="2400">
                <a:solidFill>
                  <a:srgbClr val="FFFFFF"/>
                </a:solidFill>
                <a:latin typeface="Georgia"/>
                <a:ea typeface="Georgia"/>
                <a:cs typeface="Georgia"/>
              </a:rPr>
              <a:t>For they served idols, whereof the LORD had said unto them, Ye shall not do this thing.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17:13  |  2 Kings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但耶和華藉眾先知、先見勸戒以色列人和猶大人說：「當離開你們的惡行，謹守我的誡命律例，遵行我吩咐你們列祖，並藉我僕人眾先知所傳給你們的律法。」</a:t>
            </a:r>
          </a:p>
          <a:p xmlns:a="http://schemas.openxmlformats.org/drawingml/2006/main">
            <a:pPr algn="ctr">
              <a:buNone/>
            </a:pPr>
            <a:r>
              <a:rPr sz="1800">
                <a:solidFill>
                  <a:srgbClr val="FFFFFF"/>
                </a:solidFill>
                <a:latin typeface="Georgia"/>
                <a:ea typeface="Georgia"/>
                <a:cs typeface="Georgia"/>
              </a:rPr>
              <a:t>Yet the LORD testified against Israel, and against Judah, by all the prophets, and by all the seers, saying, Turn ye from your evil ways, and keep my commandments and my statutes, according to all the law which I commanded your fathers, and which I sent to you by my servants the prophets.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17:14  |  2 Kings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他們卻不聽從，竟硬着頸項，效法他們列祖，不信服耶和華－他們的神，</a:t>
            </a:r>
          </a:p>
          <a:p xmlns:a="http://schemas.openxmlformats.org/drawingml/2006/main">
            <a:pPr algn="ctr">
              <a:buNone/>
            </a:pPr>
            <a:r>
              <a:rPr sz="2400">
                <a:solidFill>
                  <a:srgbClr val="FFFFFF"/>
                </a:solidFill>
                <a:latin typeface="Georgia"/>
                <a:ea typeface="Georgia"/>
                <a:cs typeface="Georgia"/>
              </a:rPr>
              <a:t>Notwithstanding they would not hear, but hardened their necks, like to the neck of their fathers, that did not believe in the LORD their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17:15  |  2 Kings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厭棄他的律例和他與他們列祖所立的約，並勸戒他們的話，隨從虛無[的神]，自己成為虛妄，效法周圍的外邦人，就是耶和華囑咐他們不可效法的；</a:t>
            </a:r>
          </a:p>
          <a:p xmlns:a="http://schemas.openxmlformats.org/drawingml/2006/main">
            <a:pPr algn="ctr">
              <a:buNone/>
            </a:pPr>
            <a:r>
              <a:rPr sz="1800">
                <a:solidFill>
                  <a:srgbClr val="FFFFFF"/>
                </a:solidFill>
                <a:latin typeface="Georgia"/>
                <a:ea typeface="Georgia"/>
                <a:cs typeface="Georgia"/>
              </a:rPr>
              <a:t>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17:16  |  2 Kings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離棄耶和華－他們神的一切誡命，為自己鑄了兩個牛犢的像，立了亞舍拉，敬拜天上的萬象，事奉巴力，</a:t>
            </a:r>
          </a:p>
          <a:p xmlns:a="http://schemas.openxmlformats.org/drawingml/2006/main">
            <a:pPr algn="ctr">
              <a:buNone/>
            </a:pPr>
            <a:r>
              <a:rPr sz="2100">
                <a:solidFill>
                  <a:srgbClr val="FFFFFF"/>
                </a:solidFill>
                <a:latin typeface="Georgia"/>
                <a:ea typeface="Georgia"/>
                <a:cs typeface="Georgia"/>
              </a:rPr>
              <a:t>And they left all the commandments of the LORD their God, and made them molten images, even two calves, and made a grove, and worshipped all the host of heaven, and served Baal.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17:17  |  2 Kings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又使他們的兒女經火，用占卜，行法術賣了自己，行耶和華眼中看為惡的事，惹動他的怒氣。</a:t>
            </a:r>
          </a:p>
          <a:p xmlns:a="http://schemas.openxmlformats.org/drawingml/2006/main">
            <a:pPr algn="ctr">
              <a:buNone/>
            </a:pPr>
            <a:r>
              <a:rPr sz="2100">
                <a:solidFill>
                  <a:srgbClr val="FFFFFF"/>
                </a:solidFill>
                <a:latin typeface="Georgia"/>
                <a:ea typeface="Georgia"/>
                <a:cs typeface="Georgia"/>
              </a:rPr>
              <a:t>And they caused their sons and their daughters to pass through the fire, and used divination and enchantments, and sold themselves to do evil in the sight of the LORD, to provoke him to anger.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17:18  |  2 Kings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所以耶和華向以色列人大大發怒，從自己面前趕出他們，只剩下猶大一個支派。</a:t>
            </a:r>
          </a:p>
          <a:p xmlns:a="http://schemas.openxmlformats.org/drawingml/2006/main">
            <a:pPr algn="ctr">
              <a:buNone/>
            </a:pPr>
            <a:r>
              <a:rPr sz="2400">
                <a:solidFill>
                  <a:srgbClr val="FFFFFF"/>
                </a:solidFill>
                <a:latin typeface="Georgia"/>
                <a:ea typeface="Georgia"/>
                <a:cs typeface="Georgia"/>
              </a:rPr>
              <a:t>Therefore the LORD was very angry with Israel, and removed them out of his sight: there was none left but the tribe of Judah only.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17:19  |  2 Kings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猶大人也不遵守耶和華－他們神的誡命，隨從以色列人所立的條規。</a:t>
            </a:r>
          </a:p>
          <a:p xmlns:a="http://schemas.openxmlformats.org/drawingml/2006/main">
            <a:pPr algn="ctr">
              <a:buNone/>
            </a:pPr>
            <a:r>
              <a:rPr sz="2400">
                <a:solidFill>
                  <a:srgbClr val="FFFFFF"/>
                </a:solidFill>
                <a:latin typeface="Georgia"/>
                <a:ea typeface="Georgia"/>
                <a:cs typeface="Georgia"/>
              </a:rPr>
              <a:t>Also Judah kept not the commandments of the LORD their God, but walked in the statutes of Israel which they made.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17:20  |  2 Kings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耶和華就厭棄以色列全族，使他們受苦，把他們交在搶奪他們的人手中，以致趕出他們離開自己面前，</a:t>
            </a:r>
          </a:p>
          <a:p xmlns:a="http://schemas.openxmlformats.org/drawingml/2006/main">
            <a:pPr algn="ctr">
              <a:buNone/>
            </a:pPr>
            <a:r>
              <a:rPr sz="2100">
                <a:solidFill>
                  <a:srgbClr val="FFFFFF"/>
                </a:solidFill>
                <a:latin typeface="Georgia"/>
                <a:ea typeface="Georgia"/>
                <a:cs typeface="Georgia"/>
              </a:rPr>
              <a:t>And the LORD rejected all the seed of Israel, and afflicted them, and delivered them into the hand of spoilers, until he had cast them out of his sight.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17:21  |  2 Kings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將以色列國從大衛家奪回；他們就立尼八的兒子耶羅波安作王。耶羅波安引誘以色列人不隨從耶和華，陷在大罪裏。</a:t>
            </a:r>
          </a:p>
          <a:p xmlns:a="http://schemas.openxmlformats.org/drawingml/2006/main">
            <a:pPr algn="ctr">
              <a:buNone/>
            </a:pPr>
            <a:r>
              <a:rPr sz="2100">
                <a:solidFill>
                  <a:srgbClr val="FFFFFF"/>
                </a:solidFill>
                <a:latin typeface="Georgia"/>
                <a:ea typeface="Georgia"/>
                <a:cs typeface="Georgia"/>
              </a:rPr>
              <a:t>For he rent Israel from the house of David; and they made Jeroboam the son of Nebat king: and Jeroboam drave Israel from following the LORD, and made them sin a great sin.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17:22  |  2 Kings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以色列人犯耶羅波安所犯的一切罪，總不離開，</a:t>
            </a:r>
          </a:p>
          <a:p xmlns:a="http://schemas.openxmlformats.org/drawingml/2006/main">
            <a:pPr algn="ctr">
              <a:buNone/>
            </a:pPr>
            <a:r>
              <a:rPr sz="2400">
                <a:solidFill>
                  <a:srgbClr val="FFFFFF"/>
                </a:solidFill>
                <a:latin typeface="Georgia"/>
                <a:ea typeface="Georgia"/>
                <a:cs typeface="Georgia"/>
              </a:rPr>
              <a:t>For the children of Israel walked in all the sins of Jeroboam which he did; they departed not from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17:23  |  2 Kings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以致耶和華從自己面前趕出他們，正如藉他僕人眾先知所說的。這樣，以色列人從本地被擄到亞述，直到今日。</a:t>
            </a:r>
          </a:p>
          <a:p xmlns:a="http://schemas.openxmlformats.org/drawingml/2006/main">
            <a:pPr algn="ctr">
              <a:buNone/>
            </a:pPr>
            <a:r>
              <a:rPr sz="2100">
                <a:solidFill>
                  <a:srgbClr val="FFFFFF"/>
                </a:solidFill>
                <a:latin typeface="Georgia"/>
                <a:ea typeface="Georgia"/>
                <a:cs typeface="Georgia"/>
              </a:rPr>
              <a:t>Until the LORD removed Israel out of his sight, as he had said by all his servants the prophets. So was Israel carried away out of their own land to Assyria unto this day.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17:24  |  2 Kings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亞述王從巴比倫、古他、亞瓦、哈馬，和西法瓦音遷移人來，安置在撒馬利亞的城邑，代替以色列人；他們就得了撒馬利亞，住在其中。</a:t>
            </a:r>
          </a:p>
          <a:p xmlns:a="http://schemas.openxmlformats.org/drawingml/2006/main">
            <a:pPr algn="ctr">
              <a:buNone/>
            </a:pPr>
            <a:r>
              <a:rPr sz="1800">
                <a:solidFill>
                  <a:srgbClr val="FFFFFF"/>
                </a:solidFill>
                <a:latin typeface="Georgia"/>
                <a:ea typeface="Georgia"/>
                <a:cs typeface="Georgia"/>
              </a:rPr>
              <a:t>And the king of Assyria brought men from Babylon, and from Cuthah, and from Ava, and from Hamath, and from Sepharvaim, and placed them in the cities of Samaria instead of the children of Israel: and they possessed Samaria, and dwelt in the cities thereof.</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17:25  |  2 Kings 17:25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他們才住那裏的時候，不敬畏耶和華，所以耶和華叫獅子進入他們中間，咬死了些人。</a:t>
            </a:r>
          </a:p>
          <a:p xmlns:a="http://schemas.openxmlformats.org/drawingml/2006/main">
            <a:pPr algn="ctr">
              <a:buNone/>
            </a:pPr>
            <a:r>
              <a:rPr sz="2100">
                <a:solidFill>
                  <a:srgbClr val="FFFFFF"/>
                </a:solidFill>
                <a:latin typeface="Georgia"/>
                <a:ea typeface="Georgia"/>
                <a:cs typeface="Georgia"/>
              </a:rPr>
              <a:t>And so it was at the beginning of their dwelling there, that they feared not the LORD: therefore the LORD sent lions among them, which slew some of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17:26  |  2 Kings 17:26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有人告訴亞述王說：「你所遷移安置在撒馬利亞各城的那些民，不知道那地之神的規矩，所以那神叫獅子進入他們中間，咬死他們。」</a:t>
            </a:r>
          </a:p>
          <a:p xmlns:a="http://schemas.openxmlformats.org/drawingml/2006/main">
            <a:pPr algn="ctr">
              <a:buNone/>
            </a:pPr>
            <a:r>
              <a:rPr sz="1800">
                <a:solidFill>
                  <a:srgbClr val="FFFFFF"/>
                </a:solidFill>
                <a:latin typeface="Georgia"/>
                <a:ea typeface="Georgia"/>
                <a:cs typeface="Georgia"/>
              </a:rPr>
              <a:t>Wherefore they spake to the king of Assyria, saying, The nations which thou hast removed, and placed in the cities of Samaria, know not the manner of the God of the land: therefore he hath sent lions among them, and, behold, they slay them, because they know not the manner of the God of the land.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17:27  |  2 Kings 17:27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亞述王就吩咐說：「叫所擄來的祭司回去一個，使他住在那裏，將那地之神的規矩指教那些民。」</a:t>
            </a:r>
          </a:p>
          <a:p xmlns:a="http://schemas.openxmlformats.org/drawingml/2006/main">
            <a:pPr algn="ctr">
              <a:buNone/>
            </a:pPr>
            <a:r>
              <a:rPr sz="2100">
                <a:solidFill>
                  <a:srgbClr val="FFFFFF"/>
                </a:solidFill>
                <a:latin typeface="Georgia"/>
                <a:ea typeface="Georgia"/>
                <a:cs typeface="Georgia"/>
              </a:rPr>
              <a:t>Then the king of Assyria commanded, saying, Carry thither one of the priests whom ye brought from thence; and let them go and dwell there, and let him teach them the manner of the God of the land.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17:28  |  2 Kings 17:28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於是有一個從撒馬利亞擄去的祭司回來，住在伯特利，指教他們怎樣敬畏耶和華。</a:t>
            </a:r>
          </a:p>
          <a:p xmlns:a="http://schemas.openxmlformats.org/drawingml/2006/main">
            <a:pPr algn="ctr">
              <a:buNone/>
            </a:pPr>
            <a:r>
              <a:rPr sz="2400">
                <a:solidFill>
                  <a:srgbClr val="FFFFFF"/>
                </a:solidFill>
                <a:latin typeface="Georgia"/>
                <a:ea typeface="Georgia"/>
                <a:cs typeface="Georgia"/>
              </a:rPr>
              <a:t>Then one of the priests whom they had carried away from Samaria came and dwelt in Beth-el, and taught them how they should fear the LORD.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17:29  |  2 Kings 17:29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然而，各族之人在所住的城裏各為自己製造神像，安置在撒馬利亞人所造有邱壇的殿中。</a:t>
            </a:r>
          </a:p>
          <a:p xmlns:a="http://schemas.openxmlformats.org/drawingml/2006/main">
            <a:pPr algn="ctr">
              <a:buNone/>
            </a:pPr>
            <a:r>
              <a:rPr sz="2100">
                <a:solidFill>
                  <a:srgbClr val="FFFFFF"/>
                </a:solidFill>
                <a:latin typeface="Georgia"/>
                <a:ea typeface="Georgia"/>
                <a:cs typeface="Georgia"/>
              </a:rPr>
              <a:t>Howbeit every nation made gods of their own, and put them in the houses of the high places which the Samaritans had made, every nation in their cities wherein they dwelt.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17:30  |  2 Kings 17:30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巴比倫人造疏割‧比訥像；古他人造匿甲像；哈馬人造亞示瑪像；</a:t>
            </a:r>
          </a:p>
          <a:p xmlns:a="http://schemas.openxmlformats.org/drawingml/2006/main">
            <a:pPr algn="ctr">
              <a:buNone/>
            </a:pPr>
            <a:r>
              <a:rPr sz="2400">
                <a:solidFill>
                  <a:srgbClr val="FFFFFF"/>
                </a:solidFill>
                <a:latin typeface="Georgia"/>
                <a:ea typeface="Georgia"/>
                <a:cs typeface="Georgia"/>
              </a:rPr>
              <a:t>And the men of Babylon made Succoth-benoth, and the men of Cuth made Nergal, and the men of Hamath made Ashima,</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17:31  |  2 Kings 17:31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亞瓦人造匿哈和他珥他像；西法瓦音人用火焚燒兒女，獻給西法瓦音的神亞得米勒和亞拿米勒。</a:t>
            </a:r>
          </a:p>
          <a:p xmlns:a="http://schemas.openxmlformats.org/drawingml/2006/main">
            <a:pPr algn="ctr">
              <a:buNone/>
            </a:pPr>
            <a:r>
              <a:rPr sz="2400">
                <a:solidFill>
                  <a:srgbClr val="FFFFFF"/>
                </a:solidFill>
                <a:latin typeface="Georgia"/>
                <a:ea typeface="Georgia"/>
                <a:cs typeface="Georgia"/>
              </a:rPr>
              <a:t>And the Avites made Nibhaz and Tartak, and the Sepharvites burnt their children in fire to Adrammelech and Anammelech, the gods of Sepharvaim.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17:32  |  2 Kings 17:32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他們懼怕耶和華，也從他們中間立邱壇的祭司，為他們在有邱壇的殿中獻祭。</a:t>
            </a:r>
          </a:p>
          <a:p xmlns:a="http://schemas.openxmlformats.org/drawingml/2006/main">
            <a:pPr algn="ctr">
              <a:buNone/>
            </a:pPr>
            <a:r>
              <a:rPr sz="2100">
                <a:solidFill>
                  <a:srgbClr val="FFFFFF"/>
                </a:solidFill>
                <a:latin typeface="Georgia"/>
                <a:ea typeface="Georgia"/>
                <a:cs typeface="Georgia"/>
              </a:rPr>
              <a:t>So they feared the LORD, and made unto themselves of the lowest of them priests of the high places, which sacrificed for them in the houses of the high places.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17:33  |  2 Kings 17:33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他們又懼怕耶和華，又事奉自己的神，從何邦遷移，就隨何邦的風俗。</a:t>
            </a:r>
          </a:p>
          <a:p xmlns:a="http://schemas.openxmlformats.org/drawingml/2006/main">
            <a:pPr algn="ctr">
              <a:buNone/>
            </a:pPr>
            <a:r>
              <a:rPr sz="2400">
                <a:solidFill>
                  <a:srgbClr val="FFFFFF"/>
                </a:solidFill>
                <a:latin typeface="Georgia"/>
                <a:ea typeface="Georgia"/>
                <a:cs typeface="Georgia"/>
              </a:rPr>
              <a:t>They feared the LORD, and served their own gods, after the manner of the nations whom they carried away from thence.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17:34  |  2 Kings 17:34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他們直到如今仍照先前的風俗去行，不[專心]敬畏耶和華，不[全]守自己的規矩、典章，也不遵守耶和華吩咐雅各後裔的律法、誡命。（雅各，就是從前耶和華起名叫以色列的。）</a:t>
            </a:r>
          </a:p>
          <a:p xmlns:a="http://schemas.openxmlformats.org/drawingml/2006/main">
            <a:pPr algn="ctr">
              <a:buNone/>
            </a:pPr>
            <a:r>
              <a:rPr sz="1800">
                <a:solidFill>
                  <a:srgbClr val="FFFFFF"/>
                </a:solidFill>
                <a:latin typeface="Georgia"/>
                <a:ea typeface="Georgia"/>
                <a:cs typeface="Georgia"/>
              </a:rPr>
              <a:t>Unto this day they do after the former manners: they fear not the LORD, neither do they after their statutes, or after their ordinances, or after the law and commandment which the LORD commanded the children of Jacob, whom he named Israel;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17:35  |  2 Kings 17:35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耶和華曾與他們立約，囑咐他們說：「不可敬畏別神，不可跪拜事奉他，也不可向他獻祭。</a:t>
            </a:r>
          </a:p>
          <a:p xmlns:a="http://schemas.openxmlformats.org/drawingml/2006/main">
            <a:pPr algn="ctr">
              <a:buNone/>
            </a:pPr>
            <a:r>
              <a:rPr sz="2100">
                <a:solidFill>
                  <a:srgbClr val="FFFFFF"/>
                </a:solidFill>
                <a:latin typeface="Georgia"/>
                <a:ea typeface="Georgia"/>
                <a:cs typeface="Georgia"/>
              </a:rPr>
              <a:t>With whom the LORD had made a covenant, and charged them, saying, Ye shall not fear other gods, nor bow yourselves to them, nor serve them, nor sacrifice to them: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17:36  |  2 Kings 17:36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但那用大能和伸出來的膀臂領你們出埃及地的耶和華，你們當敬畏，跪拜，向他獻祭。</a:t>
            </a:r>
          </a:p>
          <a:p xmlns:a="http://schemas.openxmlformats.org/drawingml/2006/main">
            <a:pPr algn="ctr">
              <a:buNone/>
            </a:pPr>
            <a:r>
              <a:rPr sz="2100">
                <a:solidFill>
                  <a:srgbClr val="FFFFFF"/>
                </a:solidFill>
                <a:latin typeface="Georgia"/>
                <a:ea typeface="Georgia"/>
                <a:cs typeface="Georgia"/>
              </a:rPr>
              <a:t>But the LORD, who brought you up out of the land of Egypt with great power and a stretched out arm, him shall ye fear, and him shall ye worship, and to him shall ye do sacrifice.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17:37  |  2 Kings 17:37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他給你們寫的律例、典章、律法、誡命，你們應當永遠謹守遵行，不可敬畏別神。</a:t>
            </a:r>
          </a:p>
          <a:p xmlns:a="http://schemas.openxmlformats.org/drawingml/2006/main">
            <a:pPr algn="ctr">
              <a:buNone/>
            </a:pPr>
            <a:r>
              <a:rPr sz="2100">
                <a:solidFill>
                  <a:srgbClr val="FFFFFF"/>
                </a:solidFill>
                <a:latin typeface="Georgia"/>
                <a:ea typeface="Georgia"/>
                <a:cs typeface="Georgia"/>
              </a:rPr>
              <a:t>And the statutes, and the ordinances, and the law, and the commandment, which he wrote for you, ye shall observe to do for evermore; and ye shall not fear other gods.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17:38  |  2 Kings 17:38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我－[耶和華]與你們所立的約你們不可忘記，也不可敬畏別神。</a:t>
            </a:r>
          </a:p>
          <a:p xmlns:a="http://schemas.openxmlformats.org/drawingml/2006/main">
            <a:pPr algn="ctr">
              <a:buNone/>
            </a:pPr>
            <a:r>
              <a:rPr sz="2400">
                <a:solidFill>
                  <a:srgbClr val="FFFFFF"/>
                </a:solidFill>
                <a:latin typeface="Georgia"/>
                <a:ea typeface="Georgia"/>
                <a:cs typeface="Georgia"/>
              </a:rPr>
              <a:t>And the covenant that I have made with you ye shall not forget; neither shall ye fear other gods.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17:39  |  2 Kings 17:39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但要敬畏耶和華－你們的神，他必救你們脫離一切仇敵的手。」</a:t>
            </a:r>
          </a:p>
          <a:p xmlns:a="http://schemas.openxmlformats.org/drawingml/2006/main">
            <a:pPr algn="ctr">
              <a:buNone/>
            </a:pPr>
            <a:r>
              <a:rPr sz="2400">
                <a:solidFill>
                  <a:srgbClr val="FFFFFF"/>
                </a:solidFill>
                <a:latin typeface="Georgia"/>
                <a:ea typeface="Georgia"/>
                <a:cs typeface="Georgia"/>
              </a:rPr>
              <a:t>But the LORD your God ye shall fear; and he shall deliver you out of the hand of all your enemies.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17:40  |  2 Kings 17:40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他們卻不聽從，仍照先前的風俗去行。</a:t>
            </a:r>
          </a:p>
          <a:p xmlns:a="http://schemas.openxmlformats.org/drawingml/2006/main">
            <a:pPr algn="ctr">
              <a:buNone/>
            </a:pPr>
            <a:r>
              <a:rPr sz="2800">
                <a:solidFill>
                  <a:srgbClr val="FFFFFF"/>
                </a:solidFill>
                <a:latin typeface="Georgia"/>
                <a:ea typeface="Georgia"/>
                <a:cs typeface="Georgia"/>
              </a:rPr>
              <a:t>Howbeit they did not hearken, but they did after their former manner.</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17:41  |  2 Kings 17:41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如此這些民又懼怕耶和華，又事奉他們的偶像。他們子子孫孫也都照樣行，效法他們的祖宗，直到今日。</a:t>
            </a:r>
          </a:p>
          <a:p xmlns:a="http://schemas.openxmlformats.org/drawingml/2006/main">
            <a:pPr algn="ctr">
              <a:buNone/>
            </a:pPr>
            <a:r>
              <a:rPr sz="2100">
                <a:solidFill>
                  <a:srgbClr val="FFFFFF"/>
                </a:solidFill>
                <a:latin typeface="Georgia"/>
                <a:ea typeface="Georgia"/>
                <a:cs typeface="Georgia"/>
              </a:rPr>
              <a:t>So these nations feared the LORD, and served their graven images, both their children, and their children’s children: as did their fathers, so do they unto this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2026-08-30T04:14:48.1060000Z</dcterms:created>
  <dcterms:modified xsi:type="dcterms:W3CDTF">2026-08-30T04:14:48.1060000Z</dcterms:modified>
</coreProperties>
</file>