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0337d34655b40ae" /><Relationship Type="http://schemas.openxmlformats.org/officeDocument/2006/relationships/extended-properties" Target="/docProps/app.xml" Id="R083a75c5032b41b5" /><Relationship Type="http://schemas.openxmlformats.org/officeDocument/2006/relationships/officeDocument" Target="/ppt/presentation.xml" Id="R176aa2cb80d1475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5892848d4e4495f"/>
  </p:sldMasterIdLst>
  <p:notesMasterIdLst>
    <p:notesMasterId xmlns:r="http://schemas.openxmlformats.org/officeDocument/2006/relationships" r:id="R4df3a63ad6c547df"/>
  </p:notesMasterIdLst>
  <p:sldIdLst>
    <p:sldId xmlns:r="http://schemas.openxmlformats.org/officeDocument/2006/relationships" id="256" r:id="Rd7b1feda7e194d13"/>
    <p:sldId xmlns:r="http://schemas.openxmlformats.org/officeDocument/2006/relationships" id="257" r:id="R30a3547c0b0e49c9"/>
    <p:sldId xmlns:r="http://schemas.openxmlformats.org/officeDocument/2006/relationships" id="258" r:id="R5732d73fcb0e4b8c"/>
    <p:sldId xmlns:r="http://schemas.openxmlformats.org/officeDocument/2006/relationships" id="259" r:id="Rf0b10649c4914911"/>
    <p:sldId xmlns:r="http://schemas.openxmlformats.org/officeDocument/2006/relationships" id="260" r:id="R6652206907cb485f"/>
    <p:sldId xmlns:r="http://schemas.openxmlformats.org/officeDocument/2006/relationships" id="261" r:id="Red735d9b67af4798"/>
    <p:sldId xmlns:r="http://schemas.openxmlformats.org/officeDocument/2006/relationships" id="262" r:id="R2fbfcb5480314290"/>
    <p:sldId xmlns:r="http://schemas.openxmlformats.org/officeDocument/2006/relationships" id="263" r:id="R5848f9557c1e4c99"/>
    <p:sldId xmlns:r="http://schemas.openxmlformats.org/officeDocument/2006/relationships" id="264" r:id="R83b49fcbbbe0443a"/>
    <p:sldId xmlns:r="http://schemas.openxmlformats.org/officeDocument/2006/relationships" id="265" r:id="R9bd0e78afbb7486a"/>
    <p:sldId xmlns:r="http://schemas.openxmlformats.org/officeDocument/2006/relationships" id="266" r:id="R4b3ea19a43a04fa3"/>
    <p:sldId xmlns:r="http://schemas.openxmlformats.org/officeDocument/2006/relationships" id="267" r:id="Rbe15a0813b7d4111"/>
    <p:sldId xmlns:r="http://schemas.openxmlformats.org/officeDocument/2006/relationships" id="268" r:id="R33b6981486e94fb2"/>
    <p:sldId xmlns:r="http://schemas.openxmlformats.org/officeDocument/2006/relationships" id="269" r:id="Rc6c87d11160b43c0"/>
    <p:sldId xmlns:r="http://schemas.openxmlformats.org/officeDocument/2006/relationships" id="270" r:id="R93485e3584a14ad1"/>
    <p:sldId xmlns:r="http://schemas.openxmlformats.org/officeDocument/2006/relationships" id="271" r:id="R320f8564654f4b27"/>
    <p:sldId xmlns:r="http://schemas.openxmlformats.org/officeDocument/2006/relationships" id="272" r:id="Rb4ffbce551fc46d3"/>
    <p:sldId xmlns:r="http://schemas.openxmlformats.org/officeDocument/2006/relationships" id="273" r:id="R58c99c4fb30145aa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dccf1aa52394472" /><Relationship Type="http://schemas.openxmlformats.org/officeDocument/2006/relationships/slideMaster" Target="/ppt/slideMasters/slideMaster1.xml" Id="Ra5892848d4e4495f" /><Relationship Type="http://schemas.openxmlformats.org/officeDocument/2006/relationships/notesMaster" Target="/ppt/notesMasters/notesMaster1.xml" Id="R4df3a63ad6c547df" /><Relationship Type="http://schemas.openxmlformats.org/officeDocument/2006/relationships/presProps" Target="/ppt/presProps.xml" Id="R109e981f6fca4890" /><Relationship Type="http://schemas.openxmlformats.org/officeDocument/2006/relationships/tableStyles" Target="/ppt/tableStyles.xml" Id="R49c89dea05c44e1c" /><Relationship Type="http://schemas.openxmlformats.org/officeDocument/2006/relationships/slide" Target="/ppt/slides/slide1.xml" Id="Rd7b1feda7e194d13" /><Relationship Type="http://schemas.openxmlformats.org/officeDocument/2006/relationships/slide" Target="/ppt/slides/slide2.xml" Id="R30a3547c0b0e49c9" /><Relationship Type="http://schemas.openxmlformats.org/officeDocument/2006/relationships/slide" Target="/ppt/slides/slide3.xml" Id="R5732d73fcb0e4b8c" /><Relationship Type="http://schemas.openxmlformats.org/officeDocument/2006/relationships/slide" Target="/ppt/slides/slide4.xml" Id="Rf0b10649c4914911" /><Relationship Type="http://schemas.openxmlformats.org/officeDocument/2006/relationships/slide" Target="/ppt/slides/slide5.xml" Id="R6652206907cb485f" /><Relationship Type="http://schemas.openxmlformats.org/officeDocument/2006/relationships/slide" Target="/ppt/slides/slide6.xml" Id="Red735d9b67af4798" /><Relationship Type="http://schemas.openxmlformats.org/officeDocument/2006/relationships/slide" Target="/ppt/slides/slide7.xml" Id="R2fbfcb5480314290" /><Relationship Type="http://schemas.openxmlformats.org/officeDocument/2006/relationships/slide" Target="/ppt/slides/slide8.xml" Id="R5848f9557c1e4c99" /><Relationship Type="http://schemas.openxmlformats.org/officeDocument/2006/relationships/slide" Target="/ppt/slides/slide9.xml" Id="R83b49fcbbbe0443a" /><Relationship Type="http://schemas.openxmlformats.org/officeDocument/2006/relationships/slide" Target="/ppt/slides/slide10.xml" Id="R9bd0e78afbb7486a" /><Relationship Type="http://schemas.openxmlformats.org/officeDocument/2006/relationships/slide" Target="/ppt/slides/slide11.xml" Id="R4b3ea19a43a04fa3" /><Relationship Type="http://schemas.openxmlformats.org/officeDocument/2006/relationships/slide" Target="/ppt/slides/slide12.xml" Id="Rbe15a0813b7d4111" /><Relationship Type="http://schemas.openxmlformats.org/officeDocument/2006/relationships/slide" Target="/ppt/slides/slide13.xml" Id="R33b6981486e94fb2" /><Relationship Type="http://schemas.openxmlformats.org/officeDocument/2006/relationships/slide" Target="/ppt/slides/slide14.xml" Id="Rc6c87d11160b43c0" /><Relationship Type="http://schemas.openxmlformats.org/officeDocument/2006/relationships/slide" Target="/ppt/slides/slide15.xml" Id="R93485e3584a14ad1" /><Relationship Type="http://schemas.openxmlformats.org/officeDocument/2006/relationships/slide" Target="/ppt/slides/slide16.xml" Id="R320f8564654f4b27" /><Relationship Type="http://schemas.openxmlformats.org/officeDocument/2006/relationships/slide" Target="/ppt/slides/slide17.xml" Id="Rb4ffbce551fc46d3" /><Relationship Type="http://schemas.openxmlformats.org/officeDocument/2006/relationships/slide" Target="/ppt/slides/slide18.xml" Id="R58c99c4fb30145a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d9b14a92e2749c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a4853d601a945ef" /><Relationship Type="http://schemas.openxmlformats.org/officeDocument/2006/relationships/notesMaster" Target="/ppt/notesMasters/notesMaster1.xml" Id="R9e8eb855611542b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4f9b664ad084dd1" /><Relationship Type="http://schemas.openxmlformats.org/officeDocument/2006/relationships/notesMaster" Target="/ppt/notesMasters/notesMaster1.xml" Id="Rfb894f63097d4f7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54f7c6b1fb8477c" /><Relationship Type="http://schemas.openxmlformats.org/officeDocument/2006/relationships/notesMaster" Target="/ppt/notesMasters/notesMaster1.xml" Id="R1f481f052147484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4376e9c00b9a4de2" /><Relationship Type="http://schemas.openxmlformats.org/officeDocument/2006/relationships/notesMaster" Target="/ppt/notesMasters/notesMaster1.xml" Id="Re4e59862c749484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7edeed460494e05" /><Relationship Type="http://schemas.openxmlformats.org/officeDocument/2006/relationships/notesMaster" Target="/ppt/notesMasters/notesMaster1.xml" Id="Rbf85a5f1f51545a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a5a721f0cb14465" /><Relationship Type="http://schemas.openxmlformats.org/officeDocument/2006/relationships/notesMaster" Target="/ppt/notesMasters/notesMaster1.xml" Id="Rb5d1a72c11894f9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e8e6349ee68947fb" /><Relationship Type="http://schemas.openxmlformats.org/officeDocument/2006/relationships/notesMaster" Target="/ppt/notesMasters/notesMaster1.xml" Id="R9ed2315718cc46c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f38023095354194" /><Relationship Type="http://schemas.openxmlformats.org/officeDocument/2006/relationships/notesMaster" Target="/ppt/notesMasters/notesMaster1.xml" Id="Ra139ece1fb754503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26508c347a984157" /><Relationship Type="http://schemas.openxmlformats.org/officeDocument/2006/relationships/notesMaster" Target="/ppt/notesMasters/notesMaster1.xml" Id="Red0c30dc8cd84777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6f506135185b4b57" /><Relationship Type="http://schemas.openxmlformats.org/officeDocument/2006/relationships/notesMaster" Target="/ppt/notesMasters/notesMaster1.xml" Id="R807c2f00152447d8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0e8be457ff4b40dc" /><Relationship Type="http://schemas.openxmlformats.org/officeDocument/2006/relationships/notesMaster" Target="/ppt/notesMasters/notesMaster1.xml" Id="Radf8031682d24d77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ade7187f9df4457d" /><Relationship Type="http://schemas.openxmlformats.org/officeDocument/2006/relationships/notesMaster" Target="/ppt/notesMasters/notesMaster1.xml" Id="R63bf2c5ae9694a2e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e53ba60ec0df4966" /><Relationship Type="http://schemas.openxmlformats.org/officeDocument/2006/relationships/notesMaster" Target="/ppt/notesMasters/notesMaster1.xml" Id="Rbe23ac692ccb4712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9f6971dc3c8c486d" /><Relationship Type="http://schemas.openxmlformats.org/officeDocument/2006/relationships/notesMaster" Target="/ppt/notesMasters/notesMaster1.xml" Id="R739c9b8da37d4432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fdd8e996928e4429" /><Relationship Type="http://schemas.openxmlformats.org/officeDocument/2006/relationships/notesMaster" Target="/ppt/notesMasters/notesMaster1.xml" Id="Rde7476ffcff74882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bbbed00949c54199" /><Relationship Type="http://schemas.openxmlformats.org/officeDocument/2006/relationships/notesMaster" Target="/ppt/notesMasters/notesMaster1.xml" Id="R455cdbde6add40a8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aeb57f34bb9e414b" /><Relationship Type="http://schemas.openxmlformats.org/officeDocument/2006/relationships/notesMaster" Target="/ppt/notesMasters/notesMaster1.xml" Id="R007bbf9ce1e1419d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d19d4502733b46e5" /><Relationship Type="http://schemas.openxmlformats.org/officeDocument/2006/relationships/notesMaster" Target="/ppt/notesMasters/notesMaster1.xml" Id="R9267f635e91e4a1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706b787ee484d60" /><Relationship Type="http://schemas.openxmlformats.org/officeDocument/2006/relationships/image" Target="/ppt/media/image.png" Id="R39dd212fd4b648ff" /><Relationship Type="http://schemas.openxmlformats.org/officeDocument/2006/relationships/image" Target="/ppt/media/image2.png" Id="Rb1f94f8f461548b1" /><Relationship Type="http://schemas.openxmlformats.org/officeDocument/2006/relationships/image" Target="/ppt/media/image.jpeg" Id="Rfc267070351b4258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c99ee407f704218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39dd212fd4b648ff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b1f94f8f461548b1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c267070351b4258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ba29d9c00ca4490" /><Relationship Type="http://schemas.openxmlformats.org/officeDocument/2006/relationships/slideLayout" Target="/ppt/slideLayouts/slideLayout1.xml" Id="R9c14bee7c85348e5" /><Relationship Type="http://schemas.openxmlformats.org/officeDocument/2006/relationships/slideLayout" Target="/ppt/slideLayouts/slideLayout2.xml" Id="Rc14c4879e385425a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c14bee7c85348e5"/>
    <p:sldLayoutId xmlns:r="http://schemas.openxmlformats.org/officeDocument/2006/relationships" id="2147483650" r:id="Rc14c4879e385425a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a1e6e28215a432e" /><Relationship Type="http://schemas.openxmlformats.org/officeDocument/2006/relationships/notesSlide" Target="/ppt/notesSlides/notesSlide1.xml" Id="Rbe13521c725d413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d8a2abe97364a42" /><Relationship Type="http://schemas.openxmlformats.org/officeDocument/2006/relationships/notesSlide" Target="/ppt/notesSlides/notesSlide2.xml" Id="Ra82ab5b72bc142a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18adb3ab8ca4c08" /><Relationship Type="http://schemas.openxmlformats.org/officeDocument/2006/relationships/notesSlide" Target="/ppt/notesSlides/notesSlide3.xml" Id="R82f2d94364764313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d65c5667d0a4d41" /><Relationship Type="http://schemas.openxmlformats.org/officeDocument/2006/relationships/notesSlide" Target="/ppt/notesSlides/notesSlide4.xml" Id="R15e1bc527ae247e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0506ba322ae423f" /><Relationship Type="http://schemas.openxmlformats.org/officeDocument/2006/relationships/notesSlide" Target="/ppt/notesSlides/notesSlide5.xml" Id="Rb361680f94fa498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6d2f80bd97d4506" /><Relationship Type="http://schemas.openxmlformats.org/officeDocument/2006/relationships/notesSlide" Target="/ppt/notesSlides/notesSlide6.xml" Id="R5f0f605a027f4ce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ebff3c893c04690" /><Relationship Type="http://schemas.openxmlformats.org/officeDocument/2006/relationships/notesSlide" Target="/ppt/notesSlides/notesSlide7.xml" Id="R736dc192fdb542b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5c1e56bbfb84923" /><Relationship Type="http://schemas.openxmlformats.org/officeDocument/2006/relationships/notesSlide" Target="/ppt/notesSlides/notesSlide8.xml" Id="Rcd71fca2e4c14384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0433acd43764440" /><Relationship Type="http://schemas.openxmlformats.org/officeDocument/2006/relationships/notesSlide" Target="/ppt/notesSlides/notesSlide9.xml" Id="Rb727654a0e7f41e2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925ebcfa54c45a8" /><Relationship Type="http://schemas.openxmlformats.org/officeDocument/2006/relationships/notesSlide" Target="/ppt/notesSlides/notesSlide10.xml" Id="R1a045cb4c6c54b84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1ab446f8c7a48f7" /><Relationship Type="http://schemas.openxmlformats.org/officeDocument/2006/relationships/notesSlide" Target="/ppt/notesSlides/notesSlide11.xml" Id="R6dc9c46d7034416e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b5146fe6e8a4683" /><Relationship Type="http://schemas.openxmlformats.org/officeDocument/2006/relationships/notesSlide" Target="/ppt/notesSlides/notesSlide12.xml" Id="R168e949066574d0b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8547287aaca427e" /><Relationship Type="http://schemas.openxmlformats.org/officeDocument/2006/relationships/notesSlide" Target="/ppt/notesSlides/notesSlide13.xml" Id="Rd074341fd46a416f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b1233f8c4cf4904" /><Relationship Type="http://schemas.openxmlformats.org/officeDocument/2006/relationships/notesSlide" Target="/ppt/notesSlides/notesSlide14.xml" Id="Ra59e168403d14c90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10530e1553649a2" /><Relationship Type="http://schemas.openxmlformats.org/officeDocument/2006/relationships/notesSlide" Target="/ppt/notesSlides/notesSlide15.xml" Id="R21c4d92d629e4269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9b2e43ef5214c99" /><Relationship Type="http://schemas.openxmlformats.org/officeDocument/2006/relationships/notesSlide" Target="/ppt/notesSlides/notesSlide16.xml" Id="R16c3ee8b7f4a4a9e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931b5280e9740b8" /><Relationship Type="http://schemas.openxmlformats.org/officeDocument/2006/relationships/notesSlide" Target="/ppt/notesSlides/notesSlide17.xml" Id="R332e54ae1c06475d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e251dec23924d98" /><Relationship Type="http://schemas.openxmlformats.org/officeDocument/2006/relationships/notesSlide" Target="/ppt/notesSlides/notesSlide18.xml" Id="R188a172a00b84af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詩篇第7章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Psalms 7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7:1  |  Psalms 7:1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大衛指着便雅憫人古實的話，向耶和華唱的流離歌。 耶和華－我的神啊，我投靠你！ 求你救我脫離一切追趕我的人，將我救拔出來！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Shiggaion of David, which he sang unto the LORD, concerning the words of Cush the Benjamite. O LORD my God, in thee do I put my trust: save me from all them that persecute me, and deliver me: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7:2  |  Psalms 7:2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恐怕他們像獅子撕裂我， 甚至撕碎，無人搭救。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Lest he tear my soul like a lion, rending it in pieces, while there is none to deliver.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7:3  |  Psalms 7:3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耶和華－我的神啊，我若行了這事， 若有罪孽在我手裏，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 LORD my God, if I have done this; if there be iniquity in my hands;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7:4  |  Psalms 7:4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我若以惡報那與我交好的人－ 連那無故與我為敵的，我也救了他，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If I have rewarded evil unto him that was at peace with me; (yea, I have delivered him that without cause is mine enemy:)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7:5  |  Psalms 7:5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就任憑仇敵追趕我，直到追上， 將我的性命踏在地下， 使我的榮耀歸於灰塵。 （細拉）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Let the enemy persecute my soul, and take it; yea, let him tread down my life upon the earth, and lay mine honour in the dust. Selah.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7:6  |  Psalms 7:6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耶和華啊，求你在怒中起來， 挺身而立，抵擋我敵人的暴怒！ 求你為我興起！你已經命定施行審判！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Arise, O LORD, in thine anger, lift up thyself because of the rage of mine enemies: and awake for me to the judgment that thou hast commanded.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7:7  |  Psalms 7:7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願眾民的會環繞你！ 願你從其上歸於高位！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So shall the congregation of the people compass thee about: for their sakes therefore return thou on high.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7:8  |  Psalms 7:8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耶和華向眾民施行審判； 耶和華啊，求你按我的公義和我心中的純正判斷我。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LORD shall judge the people: judge me, O LORD, according to my righteousness, and according to mine integrity that is in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7:9  |  Psalms 7:9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願惡人的惡斷絕！ 願你堅立義人！ 因為公義的神察驗人的心腸肺腑。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Oh let the wickedness of the wicked come to an end; but establish the just: for the righteous God trieth the hearts and reins.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7:10  |  Psalms 7:10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神是我的盾牌； 他拯救心裏正直的人。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My defence is of God, which saveth the upright in heart.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7:11  |  Psalms 7:11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神是公義的審判者， 又是天天[向惡人]發怒的神。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God judgeth the righteous, and God is angry with the wicked every day.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7:12  |  Psalms 7:12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若有人不回頭，他的刀必磨快， 弓必上弦，預備妥當了。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If he turn not, he will whet his sword; he hath bent his bow, and made it ready.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7:13  |  Psalms 7:13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他也預備了殺人的器械； 他所射的是火[箭]。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hath also prepared for him the instruments of death; he ordaineth his arrows against the persecutors.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7:14  |  Psalms 7:14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試看惡人因奸惡而劬勞， 所懷的是毒害，所生的是虛假。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Behold, he travaileth with iniquity, and hath conceived mischief, and brought forth falsehood.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7:15  |  Psalms 7:15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他掘了坑，又挖深了， 竟掉在自己所挖的阱裏。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made a pit, and digged it, and is fallen into the ditch which he made.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7:16  |  Psalms 7:16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他的毒害必臨到他自己的頭上； 他的強暴必落到他自己的腦袋上。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His mischief shall return upon his own head, and his violent dealing shall come down upon his own pate.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7:17  |  Psalms 7:17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我要照着耶和華的公義稱謝他， 歌頌耶和華至高者的名。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will praise the LORD according to his righteousness: and will sing praise to the name of the LORD most high.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2026-08-30T04:31:06.3170000Z</dcterms:created>
  <dcterms:modified xsi:type="dcterms:W3CDTF">2026-08-30T04:31:06.3170000Z</dcterms:modified>
</coreProperties>
</file>