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82fd81693a84d1d" /><Relationship Type="http://schemas.openxmlformats.org/officeDocument/2006/relationships/extended-properties" Target="/docProps/app.xml" Id="Rb3e9d7429a724ff5" /><Relationship Type="http://schemas.openxmlformats.org/officeDocument/2006/relationships/officeDocument" Target="/ppt/presentation.xml" Id="Rd394b9c9fd624a63" /></Relationships>
</file>

<file path=ppt/presentation.xml><?xml version="1.0" encoding="utf-8"?>
<p:presentation xmlns:p="http://schemas.openxmlformats.org/presentationml/2006/main">
  <p:sldMasterIdLst>
    <p:sldMasterId xmlns:r="http://schemas.openxmlformats.org/officeDocument/2006/relationships" id="2147483648" r:id="R1142bac1d9cc4575"/>
  </p:sldMasterIdLst>
  <p:notesMasterIdLst>
    <p:notesMasterId xmlns:r="http://schemas.openxmlformats.org/officeDocument/2006/relationships" r:id="Ra78bcce78e2f4da7"/>
  </p:notesMasterIdLst>
  <p:sldIdLst>
    <p:sldId xmlns:r="http://schemas.openxmlformats.org/officeDocument/2006/relationships" id="256" r:id="R5db3a21e2a2840c0"/>
    <p:sldId xmlns:r="http://schemas.openxmlformats.org/officeDocument/2006/relationships" id="257" r:id="R260da0cebc784a2f"/>
    <p:sldId xmlns:r="http://schemas.openxmlformats.org/officeDocument/2006/relationships" id="258" r:id="R491e071dae5344f8"/>
    <p:sldId xmlns:r="http://schemas.openxmlformats.org/officeDocument/2006/relationships" id="259" r:id="R0a713112183c42a3"/>
    <p:sldId xmlns:r="http://schemas.openxmlformats.org/officeDocument/2006/relationships" id="260" r:id="R2eb10798569b4022"/>
    <p:sldId xmlns:r="http://schemas.openxmlformats.org/officeDocument/2006/relationships" id="261" r:id="R85b75bb801324d66"/>
    <p:sldId xmlns:r="http://schemas.openxmlformats.org/officeDocument/2006/relationships" id="262" r:id="Rf80dbfd1ddcd4d35"/>
    <p:sldId xmlns:r="http://schemas.openxmlformats.org/officeDocument/2006/relationships" id="263" r:id="R3ec771ef3779428c"/>
    <p:sldId xmlns:r="http://schemas.openxmlformats.org/officeDocument/2006/relationships" id="264" r:id="R6a361e5b15c74ab2"/>
    <p:sldId xmlns:r="http://schemas.openxmlformats.org/officeDocument/2006/relationships" id="265" r:id="R0e1b0fedc196408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e42225be2b64e1e" /><Relationship Type="http://schemas.openxmlformats.org/officeDocument/2006/relationships/slideMaster" Target="/ppt/slideMasters/slideMaster1.xml" Id="R1142bac1d9cc4575" /><Relationship Type="http://schemas.openxmlformats.org/officeDocument/2006/relationships/notesMaster" Target="/ppt/notesMasters/notesMaster1.xml" Id="Ra78bcce78e2f4da7" /><Relationship Type="http://schemas.openxmlformats.org/officeDocument/2006/relationships/presProps" Target="/ppt/presProps.xml" Id="Rac505fdbfbd2456c" /><Relationship Type="http://schemas.openxmlformats.org/officeDocument/2006/relationships/tableStyles" Target="/ppt/tableStyles.xml" Id="R8c7c04ff9cd6470b" /><Relationship Type="http://schemas.openxmlformats.org/officeDocument/2006/relationships/slide" Target="/ppt/slides/slide1.xml" Id="R5db3a21e2a2840c0" /><Relationship Type="http://schemas.openxmlformats.org/officeDocument/2006/relationships/slide" Target="/ppt/slides/slide2.xml" Id="R260da0cebc784a2f" /><Relationship Type="http://schemas.openxmlformats.org/officeDocument/2006/relationships/slide" Target="/ppt/slides/slide3.xml" Id="R491e071dae5344f8" /><Relationship Type="http://schemas.openxmlformats.org/officeDocument/2006/relationships/slide" Target="/ppt/slides/slide4.xml" Id="R0a713112183c42a3" /><Relationship Type="http://schemas.openxmlformats.org/officeDocument/2006/relationships/slide" Target="/ppt/slides/slide5.xml" Id="R2eb10798569b4022" /><Relationship Type="http://schemas.openxmlformats.org/officeDocument/2006/relationships/slide" Target="/ppt/slides/slide6.xml" Id="R85b75bb801324d66" /><Relationship Type="http://schemas.openxmlformats.org/officeDocument/2006/relationships/slide" Target="/ppt/slides/slide7.xml" Id="Rf80dbfd1ddcd4d35" /><Relationship Type="http://schemas.openxmlformats.org/officeDocument/2006/relationships/slide" Target="/ppt/slides/slide8.xml" Id="R3ec771ef3779428c" /><Relationship Type="http://schemas.openxmlformats.org/officeDocument/2006/relationships/slide" Target="/ppt/slides/slide9.xml" Id="R6a361e5b15c74ab2" /><Relationship Type="http://schemas.openxmlformats.org/officeDocument/2006/relationships/slide" Target="/ppt/slides/slide10.xml" Id="R0e1b0fedc196408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54b85dc034d4ff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05cab7e2aa948d7" /><Relationship Type="http://schemas.openxmlformats.org/officeDocument/2006/relationships/notesMaster" Target="/ppt/notesMasters/notesMaster1.xml" Id="R6398a82d91dc4057" /></Relationships>
</file>

<file path=ppt/notesSlides/_rels/notesSlide2.xml.rels>&#65279;<?xml version="1.0" encoding="utf-8"?><Relationships xmlns="http://schemas.openxmlformats.org/package/2006/relationships"><Relationship Type="http://schemas.openxmlformats.org/officeDocument/2006/relationships/slide" Target="/ppt/slides/slide2.xml" Id="R443dbeb62e4c4d02" /><Relationship Type="http://schemas.openxmlformats.org/officeDocument/2006/relationships/notesMaster" Target="/ppt/notesMasters/notesMaster1.xml" Id="R93b331b1a494423c" /></Relationships>
</file>

<file path=ppt/notesSlides/_rels/notesSlide3.xml.rels>&#65279;<?xml version="1.0" encoding="utf-8"?><Relationships xmlns="http://schemas.openxmlformats.org/package/2006/relationships"><Relationship Type="http://schemas.openxmlformats.org/officeDocument/2006/relationships/slide" Target="/ppt/slides/slide3.xml" Id="R89e020ee36ae4367" /><Relationship Type="http://schemas.openxmlformats.org/officeDocument/2006/relationships/notesMaster" Target="/ppt/notesMasters/notesMaster1.xml" Id="R484a86650f3343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4919753f29b142c1" /><Relationship Type="http://schemas.openxmlformats.org/officeDocument/2006/relationships/notesMaster" Target="/ppt/notesMasters/notesMaster1.xml" Id="R65d6f7515d5f47c2" /></Relationships>
</file>

<file path=ppt/notesSlides/_rels/notesSlide5.xml.rels>&#65279;<?xml version="1.0" encoding="utf-8"?><Relationships xmlns="http://schemas.openxmlformats.org/package/2006/relationships"><Relationship Type="http://schemas.openxmlformats.org/officeDocument/2006/relationships/slide" Target="/ppt/slides/slide5.xml" Id="Rc3acf05c6e4a41a7" /><Relationship Type="http://schemas.openxmlformats.org/officeDocument/2006/relationships/notesMaster" Target="/ppt/notesMasters/notesMaster1.xml" Id="R3fa4852e651f4bda" /></Relationships>
</file>

<file path=ppt/notesSlides/_rels/notesSlide6.xml.rels>&#65279;<?xml version="1.0" encoding="utf-8"?><Relationships xmlns="http://schemas.openxmlformats.org/package/2006/relationships"><Relationship Type="http://schemas.openxmlformats.org/officeDocument/2006/relationships/slide" Target="/ppt/slides/slide6.xml" Id="R71731f003bff44b5" /><Relationship Type="http://schemas.openxmlformats.org/officeDocument/2006/relationships/notesMaster" Target="/ppt/notesMasters/notesMaster1.xml" Id="Rce835ec858414618" /></Relationships>
</file>

<file path=ppt/notesSlides/_rels/notesSlide7.xml.rels>&#65279;<?xml version="1.0" encoding="utf-8"?><Relationships xmlns="http://schemas.openxmlformats.org/package/2006/relationships"><Relationship Type="http://schemas.openxmlformats.org/officeDocument/2006/relationships/slide" Target="/ppt/slides/slide7.xml" Id="Rb64797d515c443bf" /><Relationship Type="http://schemas.openxmlformats.org/officeDocument/2006/relationships/notesMaster" Target="/ppt/notesMasters/notesMaster1.xml" Id="R3143497fb41c4d10" /></Relationships>
</file>

<file path=ppt/notesSlides/_rels/notesSlide8.xml.rels>&#65279;<?xml version="1.0" encoding="utf-8"?><Relationships xmlns="http://schemas.openxmlformats.org/package/2006/relationships"><Relationship Type="http://schemas.openxmlformats.org/officeDocument/2006/relationships/slide" Target="/ppt/slides/slide8.xml" Id="R33485088a6844218" /><Relationship Type="http://schemas.openxmlformats.org/officeDocument/2006/relationships/notesMaster" Target="/ppt/notesMasters/notesMaster1.xml" Id="R7a79345366914ece" /></Relationships>
</file>

<file path=ppt/notesSlides/_rels/notesSlide9.xml.rels>&#65279;<?xml version="1.0" encoding="utf-8"?><Relationships xmlns="http://schemas.openxmlformats.org/package/2006/relationships"><Relationship Type="http://schemas.openxmlformats.org/officeDocument/2006/relationships/slide" Target="/ppt/slides/slide9.xml" Id="Rec3f8c4a528f414a" /><Relationship Type="http://schemas.openxmlformats.org/officeDocument/2006/relationships/notesMaster" Target="/ppt/notesMasters/notesMaster1.xml" Id="R659e99fdc730414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e53d61677fe41de" /><Relationship Type="http://schemas.openxmlformats.org/officeDocument/2006/relationships/notesMaster" Target="/ppt/notesMasters/notesMaster1.xml" Id="R2e45e91b319d421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83ae15005e44394" /><Relationship Type="http://schemas.openxmlformats.org/officeDocument/2006/relationships/image" Target="/ppt/media/image.png" Id="Rc9357c5cfee44612" /><Relationship Type="http://schemas.openxmlformats.org/officeDocument/2006/relationships/image" Target="/ppt/media/image2.png" Id="Rb796d946e68543c3" /><Relationship Type="http://schemas.openxmlformats.org/officeDocument/2006/relationships/image" Target="/ppt/media/image.jpeg" Id="R7c54dd019eac411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e83f384f843445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9357c5cfee4461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796d946e68543c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c54dd019eac411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1f7a5c7cb17440c" /><Relationship Type="http://schemas.openxmlformats.org/officeDocument/2006/relationships/slideLayout" Target="/ppt/slideLayouts/slideLayout1.xml" Id="Rc6e6fe22ee8848c8" /><Relationship Type="http://schemas.openxmlformats.org/officeDocument/2006/relationships/slideLayout" Target="/ppt/slideLayouts/slideLayout2.xml" Id="Rddc10fda73014cd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6e6fe22ee8848c8"/>
    <p:sldLayoutId xmlns:r="http://schemas.openxmlformats.org/officeDocument/2006/relationships" id="2147483650" r:id="Rddc10fda73014cd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c85a2b72d2a454b" /><Relationship Type="http://schemas.openxmlformats.org/officeDocument/2006/relationships/notesSlide" Target="/ppt/notesSlides/notesSlide1.xml" Id="Rff8daf540145482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f3296e73bc34704" /><Relationship Type="http://schemas.openxmlformats.org/officeDocument/2006/relationships/notesSlide" Target="/ppt/notesSlides/notesSlide2.xml" Id="Rcebd97052dc74aa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4e69003b5cd43a4" /><Relationship Type="http://schemas.openxmlformats.org/officeDocument/2006/relationships/notesSlide" Target="/ppt/notesSlides/notesSlide3.xml" Id="Rab691740d34e40c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69c6fad2f6c4bb4" /><Relationship Type="http://schemas.openxmlformats.org/officeDocument/2006/relationships/notesSlide" Target="/ppt/notesSlides/notesSlide4.xml" Id="R6134d6d9fa1b465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e29316811c445b9" /><Relationship Type="http://schemas.openxmlformats.org/officeDocument/2006/relationships/notesSlide" Target="/ppt/notesSlides/notesSlide5.xml" Id="Rdd3629f0459c413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83ec207292c46f3" /><Relationship Type="http://schemas.openxmlformats.org/officeDocument/2006/relationships/notesSlide" Target="/ppt/notesSlides/notesSlide6.xml" Id="Rcefa412385ae417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e354d55b5b647c7" /><Relationship Type="http://schemas.openxmlformats.org/officeDocument/2006/relationships/notesSlide" Target="/ppt/notesSlides/notesSlide7.xml" Id="Rd871c88c020642b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b2c7695bf3b436d" /><Relationship Type="http://schemas.openxmlformats.org/officeDocument/2006/relationships/notesSlide" Target="/ppt/notesSlides/notesSlide8.xml" Id="Re69e7ff6f1674d3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18e2e05bf424786" /><Relationship Type="http://schemas.openxmlformats.org/officeDocument/2006/relationships/notesSlide" Target="/ppt/notesSlides/notesSlide9.xml" Id="Rfef75a23cb53432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8e57e7b7414415e" /><Relationship Type="http://schemas.openxmlformats.org/officeDocument/2006/relationships/notesSlide" Target="/ppt/notesSlides/notesSlide10.xml" Id="R887a01a8da484a2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歷代志下第27章</a:t>
            </a:r>
          </a:p>
          <a:p xmlns:a="http://schemas.openxmlformats.org/drawingml/2006/main">
            <a:pPr algn="ctr">
              <a:buNone/>
            </a:pPr>
            <a:r>
              <a:rPr sz="2000">
                <a:solidFill>
                  <a:srgbClr val="FFFFFF"/>
                </a:solidFill>
                <a:latin typeface="Georgia"/>
                <a:ea typeface="Georgia"/>
                <a:cs typeface="Georgia"/>
              </a:rPr>
              <a:t>2 Chronicles 27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27:1  |  2 Chronicles 27:1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約坦登基的時候年二十五歲，在耶路撒冷作王十六年，他母親名叫耶路沙，是撒督的女兒。</a:t>
            </a:r>
          </a:p>
          <a:p xmlns:a="http://schemas.openxmlformats.org/drawingml/2006/main">
            <a:pPr algn="ctr">
              <a:buNone/>
            </a:pPr>
            <a:r>
              <a:rPr sz="2100">
                <a:solidFill>
                  <a:srgbClr val="FFFFFF"/>
                </a:solidFill>
                <a:latin typeface="Georgia"/>
                <a:ea typeface="Georgia"/>
                <a:cs typeface="Georgia"/>
              </a:rPr>
              <a:t>Jotham was twenty and five years old when he began to reign, and he reigned sixteen years in Jerusalem. His mother’s name also was Jerushah, the daughter of Zadok.</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27:2  |  2 Chronicles 27:2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約坦行耶和華眼中看為正的事，效法他父烏西雅一切所行的，只是不入耶和華的殿。百姓還行邪僻的事。</a:t>
            </a:r>
          </a:p>
          <a:p xmlns:a="http://schemas.openxmlformats.org/drawingml/2006/main">
            <a:pPr algn="ctr">
              <a:buNone/>
            </a:pPr>
            <a:r>
              <a:rPr sz="2100">
                <a:solidFill>
                  <a:srgbClr val="FFFFFF"/>
                </a:solidFill>
                <a:latin typeface="Georgia"/>
                <a:ea typeface="Georgia"/>
                <a:cs typeface="Georgia"/>
              </a:rPr>
              <a:t>And he did that which was right in the sight of the LORD, according to all that his father Uzziah did: howbeit he entered not into the temple of the LORD. And the people did yet corruptly.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27:3  |  2 Chronicles 27:3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約坦建立耶和華殿的上門，在俄斐勒城上多有建造，</a:t>
            </a:r>
          </a:p>
          <a:p xmlns:a="http://schemas.openxmlformats.org/drawingml/2006/main">
            <a:pPr algn="ctr">
              <a:buNone/>
            </a:pPr>
            <a:r>
              <a:rPr sz="2400">
                <a:solidFill>
                  <a:srgbClr val="FFFFFF"/>
                </a:solidFill>
                <a:latin typeface="Georgia"/>
                <a:ea typeface="Georgia"/>
                <a:cs typeface="Georgia"/>
              </a:rPr>
              <a:t>He built the high gate of the house of the LORD, and on the wall of Ophel he built much.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27:4  |  2 Chronicles 27:4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又在猶大山地建造城邑，在樹林中建築營寨和高樓。</a:t>
            </a:r>
          </a:p>
          <a:p xmlns:a="http://schemas.openxmlformats.org/drawingml/2006/main">
            <a:pPr algn="ctr">
              <a:buNone/>
            </a:pPr>
            <a:r>
              <a:rPr sz="2400">
                <a:solidFill>
                  <a:srgbClr val="FFFFFF"/>
                </a:solidFill>
                <a:latin typeface="Georgia"/>
                <a:ea typeface="Georgia"/>
                <a:cs typeface="Georgia"/>
              </a:rPr>
              <a:t>Moreover he built cities in the mountains of Judah, and in the forests he built castles and towers.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27:5  |  2 Chronicles 27:5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約坦與亞捫人的王打仗勝了他們，當年他們進貢銀一百他連得，小麥一萬歌珥，大麥一萬歌珥；第二年、第三年也是這樣。</a:t>
            </a:r>
          </a:p>
          <a:p xmlns:a="http://schemas.openxmlformats.org/drawingml/2006/main">
            <a:pPr algn="ctr">
              <a:buNone/>
            </a:pPr>
            <a:r>
              <a:rPr sz="1800">
                <a:solidFill>
                  <a:srgbClr val="FFFFFF"/>
                </a:solidFill>
                <a:latin typeface="Georgia"/>
                <a:ea typeface="Georgia"/>
                <a:cs typeface="Georgia"/>
              </a:rPr>
              <a:t>He fought also with the king of the Ammonites, and prevailed against them. And the children of Ammon gave him the same year an hundred talents of silver, and ten thousand measures of wheat, and ten thousand of barley. So much did the children of Ammon pay unto him, both the second year, and the third.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27:6  |  2 Chronicles 27:6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約坦在耶和華－他神面前行正道，以致日漸強盛。</a:t>
            </a:r>
          </a:p>
          <a:p xmlns:a="http://schemas.openxmlformats.org/drawingml/2006/main">
            <a:pPr algn="ctr">
              <a:buNone/>
            </a:pPr>
            <a:r>
              <a:rPr sz="2800">
                <a:solidFill>
                  <a:srgbClr val="FFFFFF"/>
                </a:solidFill>
                <a:latin typeface="Georgia"/>
                <a:ea typeface="Georgia"/>
                <a:cs typeface="Georgia"/>
              </a:rPr>
              <a:t>So Jotham became mighty, because he prepared his ways before the LORD his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27:7  |  2 Chronicles 27:7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約坦其餘的事和一切爭戰，並他的行為，都寫在以色列和猶大列王記上。</a:t>
            </a:r>
          </a:p>
          <a:p xmlns:a="http://schemas.openxmlformats.org/drawingml/2006/main">
            <a:pPr algn="ctr">
              <a:buNone/>
            </a:pPr>
            <a:r>
              <a:rPr sz="2400">
                <a:solidFill>
                  <a:srgbClr val="FFFFFF"/>
                </a:solidFill>
                <a:latin typeface="Georgia"/>
                <a:ea typeface="Georgia"/>
                <a:cs typeface="Georgia"/>
              </a:rPr>
              <a:t>Now the rest of the acts of Jotham, and all his wars, and his ways, lo, they are written in the book of the kings of Israel and Judah.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27:8  |  2 Chronicles 27:8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他登基的時候年二十五歲，在耶路撒冷作王十六年。</a:t>
            </a:r>
          </a:p>
          <a:p xmlns:a="http://schemas.openxmlformats.org/drawingml/2006/main">
            <a:pPr algn="ctr">
              <a:buNone/>
            </a:pPr>
            <a:r>
              <a:rPr sz="2400">
                <a:solidFill>
                  <a:srgbClr val="FFFFFF"/>
                </a:solidFill>
                <a:latin typeface="Georgia"/>
                <a:ea typeface="Georgia"/>
                <a:cs typeface="Georgia"/>
              </a:rPr>
              <a:t>He was five and twenty years old when he began to reign, and reigned sixteen years in Jerusalem.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27:9  |  2 Chronicles 27:9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約坦與他列祖同睡，葬在大衛城裏。他兒子亞哈斯接續他作王。</a:t>
            </a:r>
          </a:p>
          <a:p xmlns:a="http://schemas.openxmlformats.org/drawingml/2006/main">
            <a:pPr algn="ctr">
              <a:buNone/>
            </a:pPr>
            <a:r>
              <a:rPr sz="2400">
                <a:solidFill>
                  <a:srgbClr val="FFFFFF"/>
                </a:solidFill>
                <a:latin typeface="Georgia"/>
                <a:ea typeface="Georgia"/>
                <a:cs typeface="Georgia"/>
              </a:rPr>
              <a:t>And Jotham slept with his fathers, and they buried him in the city of David: and Ahaz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2026-08-30T04:15:48.8320000Z</dcterms:created>
  <dcterms:modified xsi:type="dcterms:W3CDTF">2026-08-30T04:15:48.8320000Z</dcterms:modified>
</coreProperties>
</file>