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32ba522d6c24030" /><Relationship Type="http://schemas.openxmlformats.org/officeDocument/2006/relationships/extended-properties" Target="/docProps/app.xml" Id="R43c0b12a0e844134" /><Relationship Type="http://schemas.openxmlformats.org/officeDocument/2006/relationships/officeDocument" Target="/ppt/presentation.xml" Id="R664f1bc322774c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b39ad3f0294b7a"/>
  </p:sldMasterIdLst>
  <p:notesMasterIdLst>
    <p:notesMasterId xmlns:r="http://schemas.openxmlformats.org/officeDocument/2006/relationships" r:id="R088dc96e1a7f42ff"/>
  </p:notesMasterIdLst>
  <p:sldIdLst>
    <p:sldId xmlns:r="http://schemas.openxmlformats.org/officeDocument/2006/relationships" id="256" r:id="Rb5b62560b019473d"/>
    <p:sldId xmlns:r="http://schemas.openxmlformats.org/officeDocument/2006/relationships" id="257" r:id="Rfe437f8eabb2448a"/>
    <p:sldId xmlns:r="http://schemas.openxmlformats.org/officeDocument/2006/relationships" id="258" r:id="R1dfb3e39a6a94038"/>
    <p:sldId xmlns:r="http://schemas.openxmlformats.org/officeDocument/2006/relationships" id="259" r:id="R9f9c87d9209f4637"/>
    <p:sldId xmlns:r="http://schemas.openxmlformats.org/officeDocument/2006/relationships" id="260" r:id="R7e7d72951a2c4feb"/>
    <p:sldId xmlns:r="http://schemas.openxmlformats.org/officeDocument/2006/relationships" id="261" r:id="Re3b81ae6721342f2"/>
    <p:sldId xmlns:r="http://schemas.openxmlformats.org/officeDocument/2006/relationships" id="262" r:id="R5143e0c595e44b02"/>
    <p:sldId xmlns:r="http://schemas.openxmlformats.org/officeDocument/2006/relationships" id="263" r:id="R0f6cfdb839f94a17"/>
    <p:sldId xmlns:r="http://schemas.openxmlformats.org/officeDocument/2006/relationships" id="264" r:id="Reddeb95650b54e6d"/>
    <p:sldId xmlns:r="http://schemas.openxmlformats.org/officeDocument/2006/relationships" id="265" r:id="R8fb699900bf84df9"/>
    <p:sldId xmlns:r="http://schemas.openxmlformats.org/officeDocument/2006/relationships" id="266" r:id="Rd363bd54190746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1d2ed944fe4889" /><Relationship Type="http://schemas.openxmlformats.org/officeDocument/2006/relationships/slideMaster" Target="/ppt/slideMasters/slideMaster1.xml" Id="R90b39ad3f0294b7a" /><Relationship Type="http://schemas.openxmlformats.org/officeDocument/2006/relationships/notesMaster" Target="/ppt/notesMasters/notesMaster1.xml" Id="R088dc96e1a7f42ff" /><Relationship Type="http://schemas.openxmlformats.org/officeDocument/2006/relationships/presProps" Target="/ppt/presProps.xml" Id="R9362ad5705ae46a7" /><Relationship Type="http://schemas.openxmlformats.org/officeDocument/2006/relationships/tableStyles" Target="/ppt/tableStyles.xml" Id="Rb9425f8ca04a4f72" /><Relationship Type="http://schemas.openxmlformats.org/officeDocument/2006/relationships/slide" Target="/ppt/slides/slide1.xml" Id="Rb5b62560b019473d" /><Relationship Type="http://schemas.openxmlformats.org/officeDocument/2006/relationships/slide" Target="/ppt/slides/slide2.xml" Id="Rfe437f8eabb2448a" /><Relationship Type="http://schemas.openxmlformats.org/officeDocument/2006/relationships/slide" Target="/ppt/slides/slide3.xml" Id="R1dfb3e39a6a94038" /><Relationship Type="http://schemas.openxmlformats.org/officeDocument/2006/relationships/slide" Target="/ppt/slides/slide4.xml" Id="R9f9c87d9209f4637" /><Relationship Type="http://schemas.openxmlformats.org/officeDocument/2006/relationships/slide" Target="/ppt/slides/slide5.xml" Id="R7e7d72951a2c4feb" /><Relationship Type="http://schemas.openxmlformats.org/officeDocument/2006/relationships/slide" Target="/ppt/slides/slide6.xml" Id="Re3b81ae6721342f2" /><Relationship Type="http://schemas.openxmlformats.org/officeDocument/2006/relationships/slide" Target="/ppt/slides/slide7.xml" Id="R5143e0c595e44b02" /><Relationship Type="http://schemas.openxmlformats.org/officeDocument/2006/relationships/slide" Target="/ppt/slides/slide8.xml" Id="R0f6cfdb839f94a17" /><Relationship Type="http://schemas.openxmlformats.org/officeDocument/2006/relationships/slide" Target="/ppt/slides/slide9.xml" Id="Reddeb95650b54e6d" /><Relationship Type="http://schemas.openxmlformats.org/officeDocument/2006/relationships/slide" Target="/ppt/slides/slide10.xml" Id="R8fb699900bf84df9" /><Relationship Type="http://schemas.openxmlformats.org/officeDocument/2006/relationships/slide" Target="/ppt/slides/slide11.xml" Id="Rd363bd54190746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9d3521be2a41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67468b2e974763" /><Relationship Type="http://schemas.openxmlformats.org/officeDocument/2006/relationships/notesMaster" Target="/ppt/notesMasters/notesMaster1.xml" Id="R094f9a753cbf46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4f74bfc3024a14" /><Relationship Type="http://schemas.openxmlformats.org/officeDocument/2006/relationships/notesMaster" Target="/ppt/notesMasters/notesMaster1.xml" Id="Ra270fb9c374a43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910e22b7d24544" /><Relationship Type="http://schemas.openxmlformats.org/officeDocument/2006/relationships/notesMaster" Target="/ppt/notesMasters/notesMaster1.xml" Id="R8dc42517ace54d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f16d1fafae4b97" /><Relationship Type="http://schemas.openxmlformats.org/officeDocument/2006/relationships/notesMaster" Target="/ppt/notesMasters/notesMaster1.xml" Id="Rf2df21d0862f40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c0ca750a834036" /><Relationship Type="http://schemas.openxmlformats.org/officeDocument/2006/relationships/notesMaster" Target="/ppt/notesMasters/notesMaster1.xml" Id="R9e62f5b4197144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4b8dc0588c4952" /><Relationship Type="http://schemas.openxmlformats.org/officeDocument/2006/relationships/notesMaster" Target="/ppt/notesMasters/notesMaster1.xml" Id="Rda39285cb18041a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817eb03f3e448d" /><Relationship Type="http://schemas.openxmlformats.org/officeDocument/2006/relationships/notesMaster" Target="/ppt/notesMasters/notesMaster1.xml" Id="R0ab99b3a789a49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b2ac5dc0c44e53" /><Relationship Type="http://schemas.openxmlformats.org/officeDocument/2006/relationships/notesMaster" Target="/ppt/notesMasters/notesMaster1.xml" Id="Rb6ba07bac55846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59f1e16e374e6b" /><Relationship Type="http://schemas.openxmlformats.org/officeDocument/2006/relationships/notesMaster" Target="/ppt/notesMasters/notesMaster1.xml" Id="R775707f3b725405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c14d765ce4495d" /><Relationship Type="http://schemas.openxmlformats.org/officeDocument/2006/relationships/notesMaster" Target="/ppt/notesMasters/notesMaster1.xml" Id="Rf77b44d10b114c0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59651b4d574778" /><Relationship Type="http://schemas.openxmlformats.org/officeDocument/2006/relationships/notesMaster" Target="/ppt/notesMasters/notesMaster1.xml" Id="Rd909a1202c4a46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bba059c3d2429e" /><Relationship Type="http://schemas.openxmlformats.org/officeDocument/2006/relationships/image" Target="/ppt/media/image.png" Id="R63bd43962a374e26" /><Relationship Type="http://schemas.openxmlformats.org/officeDocument/2006/relationships/image" Target="/ppt/media/image2.png" Id="Re29538869cc84164" /><Relationship Type="http://schemas.openxmlformats.org/officeDocument/2006/relationships/image" Target="/ppt/media/image.jpeg" Id="R7bbae2fed7834ec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4886c9d1ef43f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3bd43962a374e2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29538869cc8416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bae2fed7834ec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51484e3b134f55" /><Relationship Type="http://schemas.openxmlformats.org/officeDocument/2006/relationships/slideLayout" Target="/ppt/slideLayouts/slideLayout1.xml" Id="R316a50f1e4be4c44" /><Relationship Type="http://schemas.openxmlformats.org/officeDocument/2006/relationships/slideLayout" Target="/ppt/slideLayouts/slideLayout2.xml" Id="R5a0d41b57dcc4a1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6a50f1e4be4c44"/>
    <p:sldLayoutId xmlns:r="http://schemas.openxmlformats.org/officeDocument/2006/relationships" id="2147483650" r:id="R5a0d41b57dcc4a1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e998f023b8436f" /><Relationship Type="http://schemas.openxmlformats.org/officeDocument/2006/relationships/notesSlide" Target="/ppt/notesSlides/notesSlide1.xml" Id="R079dbfb157ec47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9e5f28a4e748a0" /><Relationship Type="http://schemas.openxmlformats.org/officeDocument/2006/relationships/notesSlide" Target="/ppt/notesSlides/notesSlide2.xml" Id="Rdd6ad883409a48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fad4d4c0024f48" /><Relationship Type="http://schemas.openxmlformats.org/officeDocument/2006/relationships/notesSlide" Target="/ppt/notesSlides/notesSlide3.xml" Id="Reee835b44e6c4a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72767a4a9d44c9" /><Relationship Type="http://schemas.openxmlformats.org/officeDocument/2006/relationships/notesSlide" Target="/ppt/notesSlides/notesSlide4.xml" Id="Rc035a54250dc4b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c2c93878304ead" /><Relationship Type="http://schemas.openxmlformats.org/officeDocument/2006/relationships/notesSlide" Target="/ppt/notesSlides/notesSlide5.xml" Id="R0ae06ab2dba54f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60ac6102094b15" /><Relationship Type="http://schemas.openxmlformats.org/officeDocument/2006/relationships/notesSlide" Target="/ppt/notesSlides/notesSlide6.xml" Id="R8b7557ac7e1445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fec8b2ae2c4859" /><Relationship Type="http://schemas.openxmlformats.org/officeDocument/2006/relationships/notesSlide" Target="/ppt/notesSlides/notesSlide7.xml" Id="R6e99fd912ef541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402f5db6e44dec" /><Relationship Type="http://schemas.openxmlformats.org/officeDocument/2006/relationships/notesSlide" Target="/ppt/notesSlides/notesSlide8.xml" Id="R7d52c42f1d9246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032d821e684453" /><Relationship Type="http://schemas.openxmlformats.org/officeDocument/2006/relationships/notesSlide" Target="/ppt/notesSlides/notesSlide9.xml" Id="R6310ce2d2cf44fd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d3b5b39c304730" /><Relationship Type="http://schemas.openxmlformats.org/officeDocument/2006/relationships/notesSlide" Target="/ppt/notesSlides/notesSlide10.xml" Id="R5ee8c93eb80e47e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0771ec894b4b47" /><Relationship Type="http://schemas.openxmlformats.org/officeDocument/2006/relationships/notesSlide" Target="/ppt/notesSlides/notesSlide11.xml" Id="R9186db412b3c46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6:1  |  Psalms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大衛的詩，交與伶長。用絲弦的樂器，調用第八。 耶和華啊，求你不要在怒中責備我， 也不要在烈怒中懲罰我！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on Neginoth upon Sheminith, A Psalm of David. O LORD, rebuke me not in thine anger, neither chasten me in thy hot displeasure.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6:2  |  Psalms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耶和華啊，求你可憐我，因為我軟弱。 耶和華啊，求你醫治我，因為我的骨頭發戰。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mercy upon me, O LORD; for I am weak: O LORD, heal me; for my bones are vexed.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6:3  |  Psalms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我心也大大地驚惶。 耶和華啊，你要到幾時[才救我]呢？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is also sore vexed: but thou, O LORD, how long?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6:4  |  Psalms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耶和華啊，求你轉回搭救我！ 因你的慈愛拯救我。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Return, O LORD, deliver my soul: oh save me for thy mercies’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6:5  |  Psalms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因為，在死地無人記念你， 在陰間有誰稱謝你？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death there is no remembrance of thee: in the grave who shall give thee thanks?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6:6  |  Psalms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我因唉哼而困乏； 我每夜流淚，把床榻漂起， 把褥子濕透。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weary with my groaning; all the night make I my bed to swim; I water my couch with my tears.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6:7  |  Psalms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我因憂愁眼睛乾癟， 又因我一切的敵人眼睛昏花。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 is consumed because of grief; it waxeth old because of all mine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6:8  |  Psalms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你們一切作孽的人，離開我吧！ 因為耶和華聽了我哀哭的聲音。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Depart from me, all ye workers of iniquity; for the LORD hath heard the voice of my weeping.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6:9  |  Psalms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耶和華聽了我的懇求； 耶和華必收納我的禱告。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heard my supplication; the LORD will receive my prayer.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6:10  |  Psalms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我的一切仇敵都必羞愧，大大驚惶； 他們必要退後，忽然羞愧。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all mine enemies be ashamed and sore vexed: let them return and be ashamed suddenly.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2026-08-30T04:33:06.9320000Z</dcterms:created>
  <dcterms:modified xsi:type="dcterms:W3CDTF">2026-08-30T04:33:06.9320000Z</dcterms:modified>
</coreProperties>
</file>