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0cd7ff84464e44" /><Relationship Type="http://schemas.openxmlformats.org/officeDocument/2006/relationships/extended-properties" Target="/docProps/app.xml" Id="R456ff0ae85cf4e28" /><Relationship Type="http://schemas.openxmlformats.org/officeDocument/2006/relationships/officeDocument" Target="/ppt/presentation.xml" Id="R9fbe32be63c249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26514577cd4c91"/>
  </p:sldMasterIdLst>
  <p:notesMasterIdLst>
    <p:notesMasterId xmlns:r="http://schemas.openxmlformats.org/officeDocument/2006/relationships" r:id="R3beca35cf6fd4a18"/>
  </p:notesMasterIdLst>
  <p:sldIdLst>
    <p:sldId xmlns:r="http://schemas.openxmlformats.org/officeDocument/2006/relationships" id="256" r:id="R2198eb78c52240cd"/>
    <p:sldId xmlns:r="http://schemas.openxmlformats.org/officeDocument/2006/relationships" id="257" r:id="Rd1a98478460d46c9"/>
    <p:sldId xmlns:r="http://schemas.openxmlformats.org/officeDocument/2006/relationships" id="258" r:id="R51d201de1c7943dd"/>
    <p:sldId xmlns:r="http://schemas.openxmlformats.org/officeDocument/2006/relationships" id="259" r:id="R0372033e094c4023"/>
    <p:sldId xmlns:r="http://schemas.openxmlformats.org/officeDocument/2006/relationships" id="260" r:id="R47db6976574443a2"/>
    <p:sldId xmlns:r="http://schemas.openxmlformats.org/officeDocument/2006/relationships" id="261" r:id="Rc3dc060d72bf46ef"/>
    <p:sldId xmlns:r="http://schemas.openxmlformats.org/officeDocument/2006/relationships" id="262" r:id="R3e1bbc97bef24747"/>
    <p:sldId xmlns:r="http://schemas.openxmlformats.org/officeDocument/2006/relationships" id="263" r:id="Rc6ea078499174c6a"/>
    <p:sldId xmlns:r="http://schemas.openxmlformats.org/officeDocument/2006/relationships" id="264" r:id="Rbcb6e8fec95a495d"/>
    <p:sldId xmlns:r="http://schemas.openxmlformats.org/officeDocument/2006/relationships" id="265" r:id="R06638329aa51427c"/>
    <p:sldId xmlns:r="http://schemas.openxmlformats.org/officeDocument/2006/relationships" id="266" r:id="Rb9bf07611f0146cb"/>
    <p:sldId xmlns:r="http://schemas.openxmlformats.org/officeDocument/2006/relationships" id="267" r:id="Red45ae562e2c44e8"/>
    <p:sldId xmlns:r="http://schemas.openxmlformats.org/officeDocument/2006/relationships" id="268" r:id="Rf713fdcd3973414e"/>
    <p:sldId xmlns:r="http://schemas.openxmlformats.org/officeDocument/2006/relationships" id="269" r:id="R6d3f3e5b69e34d4e"/>
    <p:sldId xmlns:r="http://schemas.openxmlformats.org/officeDocument/2006/relationships" id="270" r:id="R9d4145232ef24a08"/>
    <p:sldId xmlns:r="http://schemas.openxmlformats.org/officeDocument/2006/relationships" id="271" r:id="R5d391cab4ac04484"/>
    <p:sldId xmlns:r="http://schemas.openxmlformats.org/officeDocument/2006/relationships" id="272" r:id="R6d20780ea150479d"/>
    <p:sldId xmlns:r="http://schemas.openxmlformats.org/officeDocument/2006/relationships" id="273" r:id="R50df408a09564de4"/>
    <p:sldId xmlns:r="http://schemas.openxmlformats.org/officeDocument/2006/relationships" id="274" r:id="Rc7d4f55dc28a48b6"/>
    <p:sldId xmlns:r="http://schemas.openxmlformats.org/officeDocument/2006/relationships" id="275" r:id="Red1b6619048948d0"/>
    <p:sldId xmlns:r="http://schemas.openxmlformats.org/officeDocument/2006/relationships" id="276" r:id="Rfe0cce5f1c874080"/>
    <p:sldId xmlns:r="http://schemas.openxmlformats.org/officeDocument/2006/relationships" id="277" r:id="R379878de85ca4cda"/>
    <p:sldId xmlns:r="http://schemas.openxmlformats.org/officeDocument/2006/relationships" id="278" r:id="R2abcf3c1181546f8"/>
    <p:sldId xmlns:r="http://schemas.openxmlformats.org/officeDocument/2006/relationships" id="279" r:id="R8684885edcf0434c"/>
    <p:sldId xmlns:r="http://schemas.openxmlformats.org/officeDocument/2006/relationships" id="280" r:id="R7ccd09e5fccf4cff"/>
    <p:sldId xmlns:r="http://schemas.openxmlformats.org/officeDocument/2006/relationships" id="281" r:id="R27ab8065962d47b8"/>
    <p:sldId xmlns:r="http://schemas.openxmlformats.org/officeDocument/2006/relationships" id="282" r:id="R231aed2c5f224556"/>
    <p:sldId xmlns:r="http://schemas.openxmlformats.org/officeDocument/2006/relationships" id="283" r:id="R59117318a9ce40b4"/>
    <p:sldId xmlns:r="http://schemas.openxmlformats.org/officeDocument/2006/relationships" id="284" r:id="R7c77d115db6a4b5a"/>
    <p:sldId xmlns:r="http://schemas.openxmlformats.org/officeDocument/2006/relationships" id="285" r:id="Ree513a6f9b9e4909"/>
    <p:sldId xmlns:r="http://schemas.openxmlformats.org/officeDocument/2006/relationships" id="286" r:id="R02a028ca73f9414e"/>
    <p:sldId xmlns:r="http://schemas.openxmlformats.org/officeDocument/2006/relationships" id="287" r:id="R9e849cfb89ef4706"/>
    <p:sldId xmlns:r="http://schemas.openxmlformats.org/officeDocument/2006/relationships" id="288" r:id="R45274981ede94dbd"/>
    <p:sldId xmlns:r="http://schemas.openxmlformats.org/officeDocument/2006/relationships" id="289" r:id="R498d0dc9fecc45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bc2872393741a2" /><Relationship Type="http://schemas.openxmlformats.org/officeDocument/2006/relationships/slideMaster" Target="/ppt/slideMasters/slideMaster1.xml" Id="R1826514577cd4c91" /><Relationship Type="http://schemas.openxmlformats.org/officeDocument/2006/relationships/notesMaster" Target="/ppt/notesMasters/notesMaster1.xml" Id="R3beca35cf6fd4a18" /><Relationship Type="http://schemas.openxmlformats.org/officeDocument/2006/relationships/presProps" Target="/ppt/presProps.xml" Id="Rde872e6b8cbd4507" /><Relationship Type="http://schemas.openxmlformats.org/officeDocument/2006/relationships/tableStyles" Target="/ppt/tableStyles.xml" Id="R58da99c54f0f42a5" /><Relationship Type="http://schemas.openxmlformats.org/officeDocument/2006/relationships/slide" Target="/ppt/slides/slide1.xml" Id="R2198eb78c52240cd" /><Relationship Type="http://schemas.openxmlformats.org/officeDocument/2006/relationships/slide" Target="/ppt/slides/slide2.xml" Id="Rd1a98478460d46c9" /><Relationship Type="http://schemas.openxmlformats.org/officeDocument/2006/relationships/slide" Target="/ppt/slides/slide3.xml" Id="R51d201de1c7943dd" /><Relationship Type="http://schemas.openxmlformats.org/officeDocument/2006/relationships/slide" Target="/ppt/slides/slide4.xml" Id="R0372033e094c4023" /><Relationship Type="http://schemas.openxmlformats.org/officeDocument/2006/relationships/slide" Target="/ppt/slides/slide5.xml" Id="R47db6976574443a2" /><Relationship Type="http://schemas.openxmlformats.org/officeDocument/2006/relationships/slide" Target="/ppt/slides/slide6.xml" Id="Rc3dc060d72bf46ef" /><Relationship Type="http://schemas.openxmlformats.org/officeDocument/2006/relationships/slide" Target="/ppt/slides/slide7.xml" Id="R3e1bbc97bef24747" /><Relationship Type="http://schemas.openxmlformats.org/officeDocument/2006/relationships/slide" Target="/ppt/slides/slide8.xml" Id="Rc6ea078499174c6a" /><Relationship Type="http://schemas.openxmlformats.org/officeDocument/2006/relationships/slide" Target="/ppt/slides/slide9.xml" Id="Rbcb6e8fec95a495d" /><Relationship Type="http://schemas.openxmlformats.org/officeDocument/2006/relationships/slide" Target="/ppt/slides/slide10.xml" Id="R06638329aa51427c" /><Relationship Type="http://schemas.openxmlformats.org/officeDocument/2006/relationships/slide" Target="/ppt/slides/slide11.xml" Id="Rb9bf07611f0146cb" /><Relationship Type="http://schemas.openxmlformats.org/officeDocument/2006/relationships/slide" Target="/ppt/slides/slide12.xml" Id="Red45ae562e2c44e8" /><Relationship Type="http://schemas.openxmlformats.org/officeDocument/2006/relationships/slide" Target="/ppt/slides/slide13.xml" Id="Rf713fdcd3973414e" /><Relationship Type="http://schemas.openxmlformats.org/officeDocument/2006/relationships/slide" Target="/ppt/slides/slide14.xml" Id="R6d3f3e5b69e34d4e" /><Relationship Type="http://schemas.openxmlformats.org/officeDocument/2006/relationships/slide" Target="/ppt/slides/slide15.xml" Id="R9d4145232ef24a08" /><Relationship Type="http://schemas.openxmlformats.org/officeDocument/2006/relationships/slide" Target="/ppt/slides/slide16.xml" Id="R5d391cab4ac04484" /><Relationship Type="http://schemas.openxmlformats.org/officeDocument/2006/relationships/slide" Target="/ppt/slides/slide17.xml" Id="R6d20780ea150479d" /><Relationship Type="http://schemas.openxmlformats.org/officeDocument/2006/relationships/slide" Target="/ppt/slides/slide18.xml" Id="R50df408a09564de4" /><Relationship Type="http://schemas.openxmlformats.org/officeDocument/2006/relationships/slide" Target="/ppt/slides/slide19.xml" Id="Rc7d4f55dc28a48b6" /><Relationship Type="http://schemas.openxmlformats.org/officeDocument/2006/relationships/slide" Target="/ppt/slides/slide20.xml" Id="Red1b6619048948d0" /><Relationship Type="http://schemas.openxmlformats.org/officeDocument/2006/relationships/slide" Target="/ppt/slides/slide21.xml" Id="Rfe0cce5f1c874080" /><Relationship Type="http://schemas.openxmlformats.org/officeDocument/2006/relationships/slide" Target="/ppt/slides/slide22.xml" Id="R379878de85ca4cda" /><Relationship Type="http://schemas.openxmlformats.org/officeDocument/2006/relationships/slide" Target="/ppt/slides/slide23.xml" Id="R2abcf3c1181546f8" /><Relationship Type="http://schemas.openxmlformats.org/officeDocument/2006/relationships/slide" Target="/ppt/slides/slide24.xml" Id="R8684885edcf0434c" /><Relationship Type="http://schemas.openxmlformats.org/officeDocument/2006/relationships/slide" Target="/ppt/slides/slide25.xml" Id="R7ccd09e5fccf4cff" /><Relationship Type="http://schemas.openxmlformats.org/officeDocument/2006/relationships/slide" Target="/ppt/slides/slide26.xml" Id="R27ab8065962d47b8" /><Relationship Type="http://schemas.openxmlformats.org/officeDocument/2006/relationships/slide" Target="/ppt/slides/slide27.xml" Id="R231aed2c5f224556" /><Relationship Type="http://schemas.openxmlformats.org/officeDocument/2006/relationships/slide" Target="/ppt/slides/slide28.xml" Id="R59117318a9ce40b4" /><Relationship Type="http://schemas.openxmlformats.org/officeDocument/2006/relationships/slide" Target="/ppt/slides/slide29.xml" Id="R7c77d115db6a4b5a" /><Relationship Type="http://schemas.openxmlformats.org/officeDocument/2006/relationships/slide" Target="/ppt/slides/slide30.xml" Id="Ree513a6f9b9e4909" /><Relationship Type="http://schemas.openxmlformats.org/officeDocument/2006/relationships/slide" Target="/ppt/slides/slide31.xml" Id="R02a028ca73f9414e" /><Relationship Type="http://schemas.openxmlformats.org/officeDocument/2006/relationships/slide" Target="/ppt/slides/slide32.xml" Id="R9e849cfb89ef4706" /><Relationship Type="http://schemas.openxmlformats.org/officeDocument/2006/relationships/slide" Target="/ppt/slides/slide33.xml" Id="R45274981ede94dbd" /><Relationship Type="http://schemas.openxmlformats.org/officeDocument/2006/relationships/slide" Target="/ppt/slides/slide34.xml" Id="R498d0dc9fecc45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37fd18a69d45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46e8d29fe24469" /><Relationship Type="http://schemas.openxmlformats.org/officeDocument/2006/relationships/notesMaster" Target="/ppt/notesMasters/notesMaster1.xml" Id="Rd3aade6a212846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1fbf090da549c3" /><Relationship Type="http://schemas.openxmlformats.org/officeDocument/2006/relationships/notesMaster" Target="/ppt/notesMasters/notesMaster1.xml" Id="R17e650f1b4ce4b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f99121491e4d0c" /><Relationship Type="http://schemas.openxmlformats.org/officeDocument/2006/relationships/notesMaster" Target="/ppt/notesMasters/notesMaster1.xml" Id="R45f8fd82e01841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02e6c2d55540cc" /><Relationship Type="http://schemas.openxmlformats.org/officeDocument/2006/relationships/notesMaster" Target="/ppt/notesMasters/notesMaster1.xml" Id="R9ee5528011b148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4402d341b84b2c" /><Relationship Type="http://schemas.openxmlformats.org/officeDocument/2006/relationships/notesMaster" Target="/ppt/notesMasters/notesMaster1.xml" Id="R863efefc6c5b48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0448bead73451d" /><Relationship Type="http://schemas.openxmlformats.org/officeDocument/2006/relationships/notesMaster" Target="/ppt/notesMasters/notesMaster1.xml" Id="Re07316b1243a48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b519c335094871" /><Relationship Type="http://schemas.openxmlformats.org/officeDocument/2006/relationships/notesMaster" Target="/ppt/notesMasters/notesMaster1.xml" Id="R81688293c73945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7b8b4884754a04" /><Relationship Type="http://schemas.openxmlformats.org/officeDocument/2006/relationships/notesMaster" Target="/ppt/notesMasters/notesMaster1.xml" Id="R04153d0f0ebd49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1a620bbf5b459d" /><Relationship Type="http://schemas.openxmlformats.org/officeDocument/2006/relationships/notesMaster" Target="/ppt/notesMasters/notesMaster1.xml" Id="Rfa0b4adff4a045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db68d809c3417a" /><Relationship Type="http://schemas.openxmlformats.org/officeDocument/2006/relationships/notesMaster" Target="/ppt/notesMasters/notesMaster1.xml" Id="R2f04df61bf334f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ab7fe8a5904a36" /><Relationship Type="http://schemas.openxmlformats.org/officeDocument/2006/relationships/notesMaster" Target="/ppt/notesMasters/notesMaster1.xml" Id="R4d962843f8864b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3bd9659a4424317" /><Relationship Type="http://schemas.openxmlformats.org/officeDocument/2006/relationships/notesMaster" Target="/ppt/notesMasters/notesMaster1.xml" Id="R3fb67f4e1669436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f98b88445d4683" /><Relationship Type="http://schemas.openxmlformats.org/officeDocument/2006/relationships/notesMaster" Target="/ppt/notesMasters/notesMaster1.xml" Id="R06de5461f17743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4ca9bf7f5494e2b" /><Relationship Type="http://schemas.openxmlformats.org/officeDocument/2006/relationships/notesMaster" Target="/ppt/notesMasters/notesMaster1.xml" Id="R865ec0913b8b406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8c9a4ca0f44f6f" /><Relationship Type="http://schemas.openxmlformats.org/officeDocument/2006/relationships/notesMaster" Target="/ppt/notesMasters/notesMaster1.xml" Id="R72763007d3ef43f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862f6ffb51341c0" /><Relationship Type="http://schemas.openxmlformats.org/officeDocument/2006/relationships/notesMaster" Target="/ppt/notesMasters/notesMaster1.xml" Id="R98cce01afb71497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18b097f0674eb3" /><Relationship Type="http://schemas.openxmlformats.org/officeDocument/2006/relationships/notesMaster" Target="/ppt/notesMasters/notesMaster1.xml" Id="Rde38d690bd434a9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ffb38768acf4851" /><Relationship Type="http://schemas.openxmlformats.org/officeDocument/2006/relationships/notesMaster" Target="/ppt/notesMasters/notesMaster1.xml" Id="R6ef7b88affa44a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889192fab654016" /><Relationship Type="http://schemas.openxmlformats.org/officeDocument/2006/relationships/notesMaster" Target="/ppt/notesMasters/notesMaster1.xml" Id="Rc6431526cae9442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6cddbd55fc4b5b" /><Relationship Type="http://schemas.openxmlformats.org/officeDocument/2006/relationships/notesMaster" Target="/ppt/notesMasters/notesMaster1.xml" Id="Rb632773df596426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f73a48f36794bd7" /><Relationship Type="http://schemas.openxmlformats.org/officeDocument/2006/relationships/notesMaster" Target="/ppt/notesMasters/notesMaster1.xml" Id="R61b090240d2e49a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c286e4b60524c23" /><Relationship Type="http://schemas.openxmlformats.org/officeDocument/2006/relationships/notesMaster" Target="/ppt/notesMasters/notesMaster1.xml" Id="R6c58e9c6dc9d473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babad34f85540e4" /><Relationship Type="http://schemas.openxmlformats.org/officeDocument/2006/relationships/notesMaster" Target="/ppt/notesMasters/notesMaster1.xml" Id="Rfad84e781228442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8b1aae00cb64249" /><Relationship Type="http://schemas.openxmlformats.org/officeDocument/2006/relationships/notesMaster" Target="/ppt/notesMasters/notesMaster1.xml" Id="Ree65169a39a048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0094e2030a0487c" /><Relationship Type="http://schemas.openxmlformats.org/officeDocument/2006/relationships/notesMaster" Target="/ppt/notesMasters/notesMaster1.xml" Id="R64b0a454bcc3487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b9ee515d33446b" /><Relationship Type="http://schemas.openxmlformats.org/officeDocument/2006/relationships/notesMaster" Target="/ppt/notesMasters/notesMaster1.xml" Id="Reee5cc9e1337414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723cef75c6f40a2" /><Relationship Type="http://schemas.openxmlformats.org/officeDocument/2006/relationships/notesMaster" Target="/ppt/notesMasters/notesMaster1.xml" Id="R50632477f77043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fccdcefe5cb47f2" /><Relationship Type="http://schemas.openxmlformats.org/officeDocument/2006/relationships/notesMaster" Target="/ppt/notesMasters/notesMaster1.xml" Id="R1e7cf0cf91b14ae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583475791c7473c" /><Relationship Type="http://schemas.openxmlformats.org/officeDocument/2006/relationships/notesMaster" Target="/ppt/notesMasters/notesMaster1.xml" Id="Rd45116638d614b7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f9f0f8af9604875" /><Relationship Type="http://schemas.openxmlformats.org/officeDocument/2006/relationships/notesMaster" Target="/ppt/notesMasters/notesMaster1.xml" Id="R8c5c048c5d0f412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6e93190d8384092" /><Relationship Type="http://schemas.openxmlformats.org/officeDocument/2006/relationships/notesMaster" Target="/ppt/notesMasters/notesMaster1.xml" Id="R7eb6919c02d84d0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8882c61ceb34a62" /><Relationship Type="http://schemas.openxmlformats.org/officeDocument/2006/relationships/notesMaster" Target="/ppt/notesMasters/notesMaster1.xml" Id="R11f5bd073e6b4bb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bd4401666374f2b" /><Relationship Type="http://schemas.openxmlformats.org/officeDocument/2006/relationships/notesMaster" Target="/ppt/notesMasters/notesMaster1.xml" Id="Rf93f4de409ce412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e7d4f57ef394a19" /><Relationship Type="http://schemas.openxmlformats.org/officeDocument/2006/relationships/notesMaster" Target="/ppt/notesMasters/notesMaster1.xml" Id="R76100f6d06ac43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1ff9fdc7154571" /><Relationship Type="http://schemas.openxmlformats.org/officeDocument/2006/relationships/image" Target="/ppt/media/image.png" Id="R7ceedba26cd64e9f" /><Relationship Type="http://schemas.openxmlformats.org/officeDocument/2006/relationships/image" Target="/ppt/media/image2.png" Id="R057d96dceaa0435d" /><Relationship Type="http://schemas.openxmlformats.org/officeDocument/2006/relationships/image" Target="/ppt/media/image.jpeg" Id="R6da49be289be41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ccfe83592b49f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ceedba26cd64e9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57d96dceaa0435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49be289be41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924e3f4fdd4638" /><Relationship Type="http://schemas.openxmlformats.org/officeDocument/2006/relationships/slideLayout" Target="/ppt/slideLayouts/slideLayout1.xml" Id="Ra947adea21f74ada" /><Relationship Type="http://schemas.openxmlformats.org/officeDocument/2006/relationships/slideLayout" Target="/ppt/slideLayouts/slideLayout2.xml" Id="Reded3d382679471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47adea21f74ada"/>
    <p:sldLayoutId xmlns:r="http://schemas.openxmlformats.org/officeDocument/2006/relationships" id="2147483650" r:id="Reded3d382679471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a5d44223824d7c" /><Relationship Type="http://schemas.openxmlformats.org/officeDocument/2006/relationships/notesSlide" Target="/ppt/notesSlides/notesSlide1.xml" Id="R0c7600ff5b394b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ec4f36b2b4bf3" /><Relationship Type="http://schemas.openxmlformats.org/officeDocument/2006/relationships/notesSlide" Target="/ppt/notesSlides/notesSlide2.xml" Id="Rbcbbfdce478a47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13ddc6f3304eb5" /><Relationship Type="http://schemas.openxmlformats.org/officeDocument/2006/relationships/notesSlide" Target="/ppt/notesSlides/notesSlide3.xml" Id="R47225ee5280b49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1648e5cedd4a8e" /><Relationship Type="http://schemas.openxmlformats.org/officeDocument/2006/relationships/notesSlide" Target="/ppt/notesSlides/notesSlide4.xml" Id="R4192bb77f99146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382862f0644cca" /><Relationship Type="http://schemas.openxmlformats.org/officeDocument/2006/relationships/notesSlide" Target="/ppt/notesSlides/notesSlide5.xml" Id="R36499c808fbf4f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1799464d694f0b" /><Relationship Type="http://schemas.openxmlformats.org/officeDocument/2006/relationships/notesSlide" Target="/ppt/notesSlides/notesSlide6.xml" Id="R3cc46a71721e45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4d3ecb32c54cc5" /><Relationship Type="http://schemas.openxmlformats.org/officeDocument/2006/relationships/notesSlide" Target="/ppt/notesSlides/notesSlide7.xml" Id="R18cd0c64bea742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9666dbc43f4076" /><Relationship Type="http://schemas.openxmlformats.org/officeDocument/2006/relationships/notesSlide" Target="/ppt/notesSlides/notesSlide8.xml" Id="R343fa80c20ad43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15fb77682b4597" /><Relationship Type="http://schemas.openxmlformats.org/officeDocument/2006/relationships/notesSlide" Target="/ppt/notesSlides/notesSlide9.xml" Id="Rce7e1220ed2d4a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c455a675747c2" /><Relationship Type="http://schemas.openxmlformats.org/officeDocument/2006/relationships/notesSlide" Target="/ppt/notesSlides/notesSlide10.xml" Id="R292acf2b748b47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0ae7da88aa4621" /><Relationship Type="http://schemas.openxmlformats.org/officeDocument/2006/relationships/notesSlide" Target="/ppt/notesSlides/notesSlide11.xml" Id="R6642a96c2a034b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f69485ec8943c4" /><Relationship Type="http://schemas.openxmlformats.org/officeDocument/2006/relationships/notesSlide" Target="/ppt/notesSlides/notesSlide12.xml" Id="R48e5b1ece99b48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d172146586477d" /><Relationship Type="http://schemas.openxmlformats.org/officeDocument/2006/relationships/notesSlide" Target="/ppt/notesSlides/notesSlide13.xml" Id="Rc4a384e540ec4d5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241076a57b44c4" /><Relationship Type="http://schemas.openxmlformats.org/officeDocument/2006/relationships/notesSlide" Target="/ppt/notesSlides/notesSlide14.xml" Id="Ra88a4b86d1d644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7d0f748b804006" /><Relationship Type="http://schemas.openxmlformats.org/officeDocument/2006/relationships/notesSlide" Target="/ppt/notesSlides/notesSlide15.xml" Id="Rd38d3f3619d943a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89995c3ec44041" /><Relationship Type="http://schemas.openxmlformats.org/officeDocument/2006/relationships/notesSlide" Target="/ppt/notesSlides/notesSlide16.xml" Id="R666f768c86fd48b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2d00f4090f41a2" /><Relationship Type="http://schemas.openxmlformats.org/officeDocument/2006/relationships/notesSlide" Target="/ppt/notesSlides/notesSlide17.xml" Id="R6e9e4700d6454c3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316cdde3c47cd" /><Relationship Type="http://schemas.openxmlformats.org/officeDocument/2006/relationships/notesSlide" Target="/ppt/notesSlides/notesSlide18.xml" Id="R210bc7521f7f4b9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d9253db66c4037" /><Relationship Type="http://schemas.openxmlformats.org/officeDocument/2006/relationships/notesSlide" Target="/ppt/notesSlides/notesSlide19.xml" Id="R04ded9ec35d6438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be222020a94459" /><Relationship Type="http://schemas.openxmlformats.org/officeDocument/2006/relationships/notesSlide" Target="/ppt/notesSlides/notesSlide20.xml" Id="Rb15d535cd3b5416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cd4d6aceb74f4b" /><Relationship Type="http://schemas.openxmlformats.org/officeDocument/2006/relationships/notesSlide" Target="/ppt/notesSlides/notesSlide21.xml" Id="R7d371da9ce3040e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0e8ffecc14726" /><Relationship Type="http://schemas.openxmlformats.org/officeDocument/2006/relationships/notesSlide" Target="/ppt/notesSlides/notesSlide22.xml" Id="R5faae3c3472c49e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f2705ff7d94ed1" /><Relationship Type="http://schemas.openxmlformats.org/officeDocument/2006/relationships/notesSlide" Target="/ppt/notesSlides/notesSlide23.xml" Id="Rf4c063408c1d42a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e6899b4bb425d" /><Relationship Type="http://schemas.openxmlformats.org/officeDocument/2006/relationships/notesSlide" Target="/ppt/notesSlides/notesSlide24.xml" Id="R1e2b6f28b2ce452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af9b56d7ac4aee" /><Relationship Type="http://schemas.openxmlformats.org/officeDocument/2006/relationships/notesSlide" Target="/ppt/notesSlides/notesSlide25.xml" Id="R8dcb11c56ec44a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32a47745a34882" /><Relationship Type="http://schemas.openxmlformats.org/officeDocument/2006/relationships/notesSlide" Target="/ppt/notesSlides/notesSlide26.xml" Id="Rb84acc06b47d496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47cfc0c4824aa7" /><Relationship Type="http://schemas.openxmlformats.org/officeDocument/2006/relationships/notesSlide" Target="/ppt/notesSlides/notesSlide27.xml" Id="Rf1a0f9bd675d48a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4deb92283848bb" /><Relationship Type="http://schemas.openxmlformats.org/officeDocument/2006/relationships/notesSlide" Target="/ppt/notesSlides/notesSlide28.xml" Id="R08a922280ff8439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55838bcdb84d97" /><Relationship Type="http://schemas.openxmlformats.org/officeDocument/2006/relationships/notesSlide" Target="/ppt/notesSlides/notesSlide29.xml" Id="R57cc7d0459284ac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177dcd71dc4170" /><Relationship Type="http://schemas.openxmlformats.org/officeDocument/2006/relationships/notesSlide" Target="/ppt/notesSlides/notesSlide30.xml" Id="Rc01d5fa75d6c4bb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f378e4b8b0426f" /><Relationship Type="http://schemas.openxmlformats.org/officeDocument/2006/relationships/notesSlide" Target="/ppt/notesSlides/notesSlide31.xml" Id="R05681d8d695f40a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7a9a172e0140f8" /><Relationship Type="http://schemas.openxmlformats.org/officeDocument/2006/relationships/notesSlide" Target="/ppt/notesSlides/notesSlide32.xml" Id="Rc1d6c7adcee5411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808947c8e42e3" /><Relationship Type="http://schemas.openxmlformats.org/officeDocument/2006/relationships/notesSlide" Target="/ppt/notesSlides/notesSlide33.xml" Id="Rcdb1b735a529414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30ee0d9ded485c" /><Relationship Type="http://schemas.openxmlformats.org/officeDocument/2006/relationships/notesSlide" Target="/ppt/notesSlides/notesSlide34.xml" Id="Rb1bb0344356040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  |  Proverbs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心中的謀算在乎人； 舌頭的應對由於耶和華。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preparations of the heart in man, and the answer of the tongue, is from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  |  Proverbs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人一切所行的，在自己眼中看為清潔； 惟有耶和華衡量人心。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ways of a man are clean in his own eyes; but the LORD weigheth the spirits.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16:3  |  Proverbs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你所做的，要交託耶和華， 你所謀的，就必成立。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Commit thy works unto the LORD, and thy thoughts shall be established.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16:4  |  Proverbs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耶和華所造的，各適其用； 就是惡人也為禍患的日子所造。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made all things for himself: yea, even the wicked for the day of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16:5  |  Proverbs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凡心裏驕傲的，為耶和華所憎惡； [雖然]連手，他必不免受罰。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one that is proud in heart is an abomination to the LORD: though hand join in hand, he shall not be unpunished.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16:6  |  Proverbs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因憐憫誠實，罪孽得贖； 敬畏耶和華的，遠離惡事。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mercy and truth iniquity is purged: and by the fear of the LORD men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16:7  |  Proverbs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人所行的，若蒙耶和華喜悅， 耶和華也使他的仇敵與他和好。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man’s ways please the LORD, he maketh even his enemies to be at peace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16:8  |  Proverbs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多有財利，行事不義， 不如少有財利，行事公義。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a little with righteousness than great revenues without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16:9  |  Proverbs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人心籌算自己的道路； 惟耶和華指引他的腳步。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man’s heart deviseth his way: but the LORD directeth his steps.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16:10  |  Proverbs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王的嘴中有神語， 審判之時，他的口必不差錯。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divine sentence is in the lips of the king: his mouth transgresseth not in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16:11  |  Proverbs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公道的天平和秤都屬耶和華； 囊中一切法碼都為他所定。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just weight and balance are the LORD’s: all the weights of the bag are his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16:12  |  Proverbs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作惡，為王所憎惡， 因國位是靠公義堅立。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an abomination to kings to commit wickedness: for the throne is established by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16:13  |  Proverbs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公義的嘴為王所喜悅； 說正直話的，為王所喜愛。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Righteous lips are the delight of kings; and they love him that speaketh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16:14  |  Proverbs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王的震怒如殺人的使者； 但智慧人能止息王怒。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wrath of a king is as messengers of death: but a wise man will pacify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16:15  |  Proverbs 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王的臉光使人有生命； 王的恩典好像春雲時雨。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light of the king’s countenance is life; and his favour is as a cloud of the latter rain.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16:16  |  Proverbs 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得智慧勝似得金子； 選聰明強如選銀子。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better is it to get wisdom than gold! and to get understanding rather to be chosen than silver!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16:17  |  Proverbs 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正直人的道是遠離惡事； 謹守己路的，是保全性命。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highway of the upright is to depart from evil: he that keepeth his way preserveth his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16:18  |  Proverbs 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驕傲在敗壞以先； 狂心在跌倒之前。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Pride goeth before destruction, and an haughty spirit before a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16:19  |  Proverbs 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心裏謙卑與窮乏人來往， 強如將擄物與驕傲人同分。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it is to be of an humble spirit with the lowly, than to divide the spoil with the proud.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16:20  |  Proverbs 16:20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謹守訓言的，必得好處； 倚靠耶和華的，便為有福。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handleth a matter wisely shall find good: and whoso trusteth in the LORD, happy is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16:21  |  Proverbs 16:21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心中有智慧，必稱為通達人； 嘴中的甜言，加增人的學問。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wise in heart shall be called prudent: and the sweetness of the lips increaseth learning.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16:22  |  Proverbs 16:22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人有智慧就有生命的泉源； 愚昧人必被愚昧懲治。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Understanding is a wellspring of life unto him that hath it: but the instruction of fools is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16:23  |  Proverbs 16:23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智慧人的心教訓他的口， 又使他的嘴增長學問。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the wise teacheth his mouth, and addeth learning to his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16:24  |  Proverbs 16:24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良言[如同]蜂房， 使心覺甘甜，使骨得醫治。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Pleasant words are as an honeycomb, sweet to the soul, and health to the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16:25  |  Proverbs 16:25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有一條路，人以為正， 至終成為死亡之路。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way that seemeth right unto a man, but the end thereof are the ways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16:26  |  Proverbs 16:26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勞力人的胃口使他勞力， 因為他的口腹催逼他。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laboureth laboureth for himself; for his mouth craveth it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16:27  |  Proverbs 16:27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匪徒圖謀奸惡， 嘴上彷彿有燒焦的火。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ungodly man diggeth up evil: and in his lips there is as a burning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16:28  |  Proverbs 16:28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乖僻人播散紛爭； 傳舌的，離間密友。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froward man soweth strife: and a whisperer separateth chief friends.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16:29  |  Proverbs 16:29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強暴人誘惑鄰舍， 領他走不善之道。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violent man enticeth his neighbour, and leadeth him into the way that is not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16:30  |  Proverbs 16:30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眼目緊合的，圖謀乖僻； 嘴唇緊閉的，成就邪惡。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shutteth his eyes to devise froward things: moving his lips he bringeth evil to pass.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16:31  |  Proverbs 16:31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白髮是榮耀的冠冕， 在公義的道上必能得着。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hoary head is a crown of glory, if it be found in the way of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16:32  |  Proverbs 16:32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不輕易發怒的，勝過勇士； 治服己心的，強如取城。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slow to anger is better than the mighty; and he that ruleth his spirit than he that taketh a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16:33  |  Proverbs 16:33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籤放在懷裏， 定事由耶和華。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lot is cast into the lap; but the whole disposing thereof is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2026-08-30T07:17:00.7780000Z</dcterms:created>
  <dcterms:modified xsi:type="dcterms:W3CDTF">2026-08-30T07:17:00.7780000Z</dcterms:modified>
</coreProperties>
</file>