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08e64c1778401e" /><Relationship Type="http://schemas.openxmlformats.org/officeDocument/2006/relationships/extended-properties" Target="/docProps/app.xml" Id="R3533d1bff4054cbd" /><Relationship Type="http://schemas.openxmlformats.org/officeDocument/2006/relationships/officeDocument" Target="/ppt/presentation.xml" Id="R5a4433e26eb845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7b665eb4ff4a38"/>
  </p:sldMasterIdLst>
  <p:notesMasterIdLst>
    <p:notesMasterId xmlns:r="http://schemas.openxmlformats.org/officeDocument/2006/relationships" r:id="R1f4d3b159a974263"/>
  </p:notesMasterIdLst>
  <p:sldIdLst>
    <p:sldId xmlns:r="http://schemas.openxmlformats.org/officeDocument/2006/relationships" id="256" r:id="R67c0e54333fe4717"/>
    <p:sldId xmlns:r="http://schemas.openxmlformats.org/officeDocument/2006/relationships" id="257" r:id="Ra27d4846dee14a8e"/>
    <p:sldId xmlns:r="http://schemas.openxmlformats.org/officeDocument/2006/relationships" id="258" r:id="Rbb032dfed3564421"/>
    <p:sldId xmlns:r="http://schemas.openxmlformats.org/officeDocument/2006/relationships" id="259" r:id="Re16f636ec9a7463d"/>
    <p:sldId xmlns:r="http://schemas.openxmlformats.org/officeDocument/2006/relationships" id="260" r:id="Rc793d514f15148f4"/>
    <p:sldId xmlns:r="http://schemas.openxmlformats.org/officeDocument/2006/relationships" id="261" r:id="Rf6ffcf5a212345a9"/>
    <p:sldId xmlns:r="http://schemas.openxmlformats.org/officeDocument/2006/relationships" id="262" r:id="Radb0833cb31844e9"/>
    <p:sldId xmlns:r="http://schemas.openxmlformats.org/officeDocument/2006/relationships" id="263" r:id="Re01d2a5e3e134fea"/>
    <p:sldId xmlns:r="http://schemas.openxmlformats.org/officeDocument/2006/relationships" id="264" r:id="R4c608bcdacd4431b"/>
    <p:sldId xmlns:r="http://schemas.openxmlformats.org/officeDocument/2006/relationships" id="265" r:id="R6938da9df0714ddb"/>
    <p:sldId xmlns:r="http://schemas.openxmlformats.org/officeDocument/2006/relationships" id="266" r:id="Rdc037483f8ef4a94"/>
    <p:sldId xmlns:r="http://schemas.openxmlformats.org/officeDocument/2006/relationships" id="267" r:id="R0d83a9cb54c34f4d"/>
    <p:sldId xmlns:r="http://schemas.openxmlformats.org/officeDocument/2006/relationships" id="268" r:id="R79611686cc0b44d3"/>
    <p:sldId xmlns:r="http://schemas.openxmlformats.org/officeDocument/2006/relationships" id="269" r:id="R106b0cbfddb64131"/>
    <p:sldId xmlns:r="http://schemas.openxmlformats.org/officeDocument/2006/relationships" id="270" r:id="Ra9e79fb498db4f47"/>
    <p:sldId xmlns:r="http://schemas.openxmlformats.org/officeDocument/2006/relationships" id="271" r:id="Rc0b5ff7ffa974eda"/>
    <p:sldId xmlns:r="http://schemas.openxmlformats.org/officeDocument/2006/relationships" id="272" r:id="R9537e008adcb44dc"/>
    <p:sldId xmlns:r="http://schemas.openxmlformats.org/officeDocument/2006/relationships" id="273" r:id="R78fc26eb0a344a9c"/>
    <p:sldId xmlns:r="http://schemas.openxmlformats.org/officeDocument/2006/relationships" id="274" r:id="R951beab661e945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916f7ad5064356" /><Relationship Type="http://schemas.openxmlformats.org/officeDocument/2006/relationships/slideMaster" Target="/ppt/slideMasters/slideMaster1.xml" Id="R527b665eb4ff4a38" /><Relationship Type="http://schemas.openxmlformats.org/officeDocument/2006/relationships/notesMaster" Target="/ppt/notesMasters/notesMaster1.xml" Id="R1f4d3b159a974263" /><Relationship Type="http://schemas.openxmlformats.org/officeDocument/2006/relationships/presProps" Target="/ppt/presProps.xml" Id="Rcc73df2d2dd14c3f" /><Relationship Type="http://schemas.openxmlformats.org/officeDocument/2006/relationships/tableStyles" Target="/ppt/tableStyles.xml" Id="R47bfd58721a543d4" /><Relationship Type="http://schemas.openxmlformats.org/officeDocument/2006/relationships/slide" Target="/ppt/slides/slide1.xml" Id="R67c0e54333fe4717" /><Relationship Type="http://schemas.openxmlformats.org/officeDocument/2006/relationships/slide" Target="/ppt/slides/slide2.xml" Id="Ra27d4846dee14a8e" /><Relationship Type="http://schemas.openxmlformats.org/officeDocument/2006/relationships/slide" Target="/ppt/slides/slide3.xml" Id="Rbb032dfed3564421" /><Relationship Type="http://schemas.openxmlformats.org/officeDocument/2006/relationships/slide" Target="/ppt/slides/slide4.xml" Id="Re16f636ec9a7463d" /><Relationship Type="http://schemas.openxmlformats.org/officeDocument/2006/relationships/slide" Target="/ppt/slides/slide5.xml" Id="Rc793d514f15148f4" /><Relationship Type="http://schemas.openxmlformats.org/officeDocument/2006/relationships/slide" Target="/ppt/slides/slide6.xml" Id="Rf6ffcf5a212345a9" /><Relationship Type="http://schemas.openxmlformats.org/officeDocument/2006/relationships/slide" Target="/ppt/slides/slide7.xml" Id="Radb0833cb31844e9" /><Relationship Type="http://schemas.openxmlformats.org/officeDocument/2006/relationships/slide" Target="/ppt/slides/slide8.xml" Id="Re01d2a5e3e134fea" /><Relationship Type="http://schemas.openxmlformats.org/officeDocument/2006/relationships/slide" Target="/ppt/slides/slide9.xml" Id="R4c608bcdacd4431b" /><Relationship Type="http://schemas.openxmlformats.org/officeDocument/2006/relationships/slide" Target="/ppt/slides/slide10.xml" Id="R6938da9df0714ddb" /><Relationship Type="http://schemas.openxmlformats.org/officeDocument/2006/relationships/slide" Target="/ppt/slides/slide11.xml" Id="Rdc037483f8ef4a94" /><Relationship Type="http://schemas.openxmlformats.org/officeDocument/2006/relationships/slide" Target="/ppt/slides/slide12.xml" Id="R0d83a9cb54c34f4d" /><Relationship Type="http://schemas.openxmlformats.org/officeDocument/2006/relationships/slide" Target="/ppt/slides/slide13.xml" Id="R79611686cc0b44d3" /><Relationship Type="http://schemas.openxmlformats.org/officeDocument/2006/relationships/slide" Target="/ppt/slides/slide14.xml" Id="R106b0cbfddb64131" /><Relationship Type="http://schemas.openxmlformats.org/officeDocument/2006/relationships/slide" Target="/ppt/slides/slide15.xml" Id="Ra9e79fb498db4f47" /><Relationship Type="http://schemas.openxmlformats.org/officeDocument/2006/relationships/slide" Target="/ppt/slides/slide16.xml" Id="Rc0b5ff7ffa974eda" /><Relationship Type="http://schemas.openxmlformats.org/officeDocument/2006/relationships/slide" Target="/ppt/slides/slide17.xml" Id="R9537e008adcb44dc" /><Relationship Type="http://schemas.openxmlformats.org/officeDocument/2006/relationships/slide" Target="/ppt/slides/slide18.xml" Id="R78fc26eb0a344a9c" /><Relationship Type="http://schemas.openxmlformats.org/officeDocument/2006/relationships/slide" Target="/ppt/slides/slide19.xml" Id="R951beab661e945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0fce2ea2d043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197ccde0934ee6" /><Relationship Type="http://schemas.openxmlformats.org/officeDocument/2006/relationships/notesMaster" Target="/ppt/notesMasters/notesMaster1.xml" Id="Rb50e85eb31bf45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f12846d7984660" /><Relationship Type="http://schemas.openxmlformats.org/officeDocument/2006/relationships/notesMaster" Target="/ppt/notesMasters/notesMaster1.xml" Id="Rc7c7b79c3cc944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f4f405ee84428c" /><Relationship Type="http://schemas.openxmlformats.org/officeDocument/2006/relationships/notesMaster" Target="/ppt/notesMasters/notesMaster1.xml" Id="R66fc153ea3a34e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0abe230fcd4c4d" /><Relationship Type="http://schemas.openxmlformats.org/officeDocument/2006/relationships/notesMaster" Target="/ppt/notesMasters/notesMaster1.xml" Id="R108dd70066dd45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082a4362da44a6" /><Relationship Type="http://schemas.openxmlformats.org/officeDocument/2006/relationships/notesMaster" Target="/ppt/notesMasters/notesMaster1.xml" Id="R33a13411934f48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84c5d0b6c3482c" /><Relationship Type="http://schemas.openxmlformats.org/officeDocument/2006/relationships/notesMaster" Target="/ppt/notesMasters/notesMaster1.xml" Id="R282cf52ac9d147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df8e067b954f28" /><Relationship Type="http://schemas.openxmlformats.org/officeDocument/2006/relationships/notesMaster" Target="/ppt/notesMasters/notesMaster1.xml" Id="R23eb52aaaebf4a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673fb1213640d6" /><Relationship Type="http://schemas.openxmlformats.org/officeDocument/2006/relationships/notesMaster" Target="/ppt/notesMasters/notesMaster1.xml" Id="Rd8e8ca87a9b24a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0e07cd437f4f9a" /><Relationship Type="http://schemas.openxmlformats.org/officeDocument/2006/relationships/notesMaster" Target="/ppt/notesMasters/notesMaster1.xml" Id="R4a543b32f09e4c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cd1b4f11b049cd" /><Relationship Type="http://schemas.openxmlformats.org/officeDocument/2006/relationships/notesMaster" Target="/ppt/notesMasters/notesMaster1.xml" Id="R65dd1b5a51b748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ddfe362242456d" /><Relationship Type="http://schemas.openxmlformats.org/officeDocument/2006/relationships/notesMaster" Target="/ppt/notesMasters/notesMaster1.xml" Id="Rc278aab1397c42e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84ad0ab4eb49d2" /><Relationship Type="http://schemas.openxmlformats.org/officeDocument/2006/relationships/notesMaster" Target="/ppt/notesMasters/notesMaster1.xml" Id="Rd7c9586e62da4f7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c8eafe3e8c4e3a" /><Relationship Type="http://schemas.openxmlformats.org/officeDocument/2006/relationships/notesMaster" Target="/ppt/notesMasters/notesMaster1.xml" Id="R0296cd7c1cd6494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e4581249b794777" /><Relationship Type="http://schemas.openxmlformats.org/officeDocument/2006/relationships/notesMaster" Target="/ppt/notesMasters/notesMaster1.xml" Id="Ree87faa4671440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8a9e087a694b80" /><Relationship Type="http://schemas.openxmlformats.org/officeDocument/2006/relationships/notesMaster" Target="/ppt/notesMasters/notesMaster1.xml" Id="Rae97469d159440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917e9aab72d41bc" /><Relationship Type="http://schemas.openxmlformats.org/officeDocument/2006/relationships/notesMaster" Target="/ppt/notesMasters/notesMaster1.xml" Id="R9a89fd05babf43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441086f3f1b43e4" /><Relationship Type="http://schemas.openxmlformats.org/officeDocument/2006/relationships/notesMaster" Target="/ppt/notesMasters/notesMaster1.xml" Id="R38f09469634c49f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c58e0dc75cc42dd" /><Relationship Type="http://schemas.openxmlformats.org/officeDocument/2006/relationships/notesMaster" Target="/ppt/notesMasters/notesMaster1.xml" Id="R5a5c8ea1390a421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e78498248eb4900" /><Relationship Type="http://schemas.openxmlformats.org/officeDocument/2006/relationships/notesMaster" Target="/ppt/notesMasters/notesMaster1.xml" Id="R2b6a6f8f347848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65f70217264118" /><Relationship Type="http://schemas.openxmlformats.org/officeDocument/2006/relationships/image" Target="/ppt/media/image.png" Id="R2e5b3ff492744abc" /><Relationship Type="http://schemas.openxmlformats.org/officeDocument/2006/relationships/image" Target="/ppt/media/image2.png" Id="R425dc147fd954422" /><Relationship Type="http://schemas.openxmlformats.org/officeDocument/2006/relationships/image" Target="/ppt/media/image.jpeg" Id="R2e2d132c49424c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c97a6d448f4bf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e5b3ff492744ab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25dc147fd95442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2d132c49424c6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764174e0e64ed3" /><Relationship Type="http://schemas.openxmlformats.org/officeDocument/2006/relationships/slideLayout" Target="/ppt/slideLayouts/slideLayout1.xml" Id="R1f59e2d98d674e36" /><Relationship Type="http://schemas.openxmlformats.org/officeDocument/2006/relationships/slideLayout" Target="/ppt/slideLayouts/slideLayout2.xml" Id="R0e33e96ea4d1445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59e2d98d674e36"/>
    <p:sldLayoutId xmlns:r="http://schemas.openxmlformats.org/officeDocument/2006/relationships" id="2147483650" r:id="R0e33e96ea4d1445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47cbd9fd2e4f76" /><Relationship Type="http://schemas.openxmlformats.org/officeDocument/2006/relationships/notesSlide" Target="/ppt/notesSlides/notesSlide1.xml" Id="R763ca6d3c05d45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eb337012924041" /><Relationship Type="http://schemas.openxmlformats.org/officeDocument/2006/relationships/notesSlide" Target="/ppt/notesSlides/notesSlide2.xml" Id="R9978bd6994e347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acad87c4de4047" /><Relationship Type="http://schemas.openxmlformats.org/officeDocument/2006/relationships/notesSlide" Target="/ppt/notesSlides/notesSlide3.xml" Id="R70fe5fdeb8204b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4e4b95121a413d" /><Relationship Type="http://schemas.openxmlformats.org/officeDocument/2006/relationships/notesSlide" Target="/ppt/notesSlides/notesSlide4.xml" Id="R19650fe3d0704f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9e14ef44ff4ca6" /><Relationship Type="http://schemas.openxmlformats.org/officeDocument/2006/relationships/notesSlide" Target="/ppt/notesSlides/notesSlide5.xml" Id="R663cf3eafa9644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c597bf4c7b4d44" /><Relationship Type="http://schemas.openxmlformats.org/officeDocument/2006/relationships/notesSlide" Target="/ppt/notesSlides/notesSlide6.xml" Id="Rb410dca1b4af42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68efa0c5644c25" /><Relationship Type="http://schemas.openxmlformats.org/officeDocument/2006/relationships/notesSlide" Target="/ppt/notesSlides/notesSlide7.xml" Id="Rb8f62af15c5f45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972679f25a4aee" /><Relationship Type="http://schemas.openxmlformats.org/officeDocument/2006/relationships/notesSlide" Target="/ppt/notesSlides/notesSlide8.xml" Id="R83d7e71131e140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9b2d46aab74212" /><Relationship Type="http://schemas.openxmlformats.org/officeDocument/2006/relationships/notesSlide" Target="/ppt/notesSlides/notesSlide9.xml" Id="Rc2f4764bcf6f45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1c8c49c8e7482b" /><Relationship Type="http://schemas.openxmlformats.org/officeDocument/2006/relationships/notesSlide" Target="/ppt/notesSlides/notesSlide10.xml" Id="Rfbb6d37cc24d48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fe9df4cd274071" /><Relationship Type="http://schemas.openxmlformats.org/officeDocument/2006/relationships/notesSlide" Target="/ppt/notesSlides/notesSlide11.xml" Id="Rf7015f1ddc7d448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584fe868d94c47" /><Relationship Type="http://schemas.openxmlformats.org/officeDocument/2006/relationships/notesSlide" Target="/ppt/notesSlides/notesSlide12.xml" Id="R6250afa5ad944ff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24e7017c444498" /><Relationship Type="http://schemas.openxmlformats.org/officeDocument/2006/relationships/notesSlide" Target="/ppt/notesSlides/notesSlide13.xml" Id="R7db2f4804188475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3e20ab60604672" /><Relationship Type="http://schemas.openxmlformats.org/officeDocument/2006/relationships/notesSlide" Target="/ppt/notesSlides/notesSlide14.xml" Id="Rd67410155c58499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9e902ab92f4435" /><Relationship Type="http://schemas.openxmlformats.org/officeDocument/2006/relationships/notesSlide" Target="/ppt/notesSlides/notesSlide15.xml" Id="Rdc0d983da0f3437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92f6ee140b492b" /><Relationship Type="http://schemas.openxmlformats.org/officeDocument/2006/relationships/notesSlide" Target="/ppt/notesSlides/notesSlide16.xml" Id="Rda0e5209c2bb483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7df1aef7b14538" /><Relationship Type="http://schemas.openxmlformats.org/officeDocument/2006/relationships/notesSlide" Target="/ppt/notesSlides/notesSlide17.xml" Id="R9a42586422f7485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c540e412404663" /><Relationship Type="http://schemas.openxmlformats.org/officeDocument/2006/relationships/notesSlide" Target="/ppt/notesSlides/notesSlide18.xml" Id="R4a55dad64cad41f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f89eb8563f4101" /><Relationship Type="http://schemas.openxmlformats.org/officeDocument/2006/relationships/notesSlide" Target="/ppt/notesSlides/notesSlide19.xml" Id="R50114e875cc64f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  |  Ecclesiastes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在耶路撒冷作王、大衛的兒子、傳道者的言語。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the Preacher, the son of David, king in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1:2  |  Ecclesiastes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傳道者說：虛空的虛空， 虛空的虛空，凡事都是虛空。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Vanity of vanities, saith the Preacher, vanity of vanities; all is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1:3  |  Ecclesiastes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人一切的勞碌， 就是他在日光之下的勞碌，有甚麼益處呢？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profit hath a man of all his labour which he taketh under the sun?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1:4  |  Ecclesiastes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一代過去，一代又來， 地卻永遠長存。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generation passeth away, and another generation cometh: but the earth abideth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1:5  |  Ecclesiastes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日頭出來，日頭落下， 急歸所出之地。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sun also ariseth, and the sun goeth down, and hasteth to his place where he arose.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1:6  |  Ecclesiastes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風往南颳，又向北轉， 不住地旋轉，而且返回轉行原道。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wind goeth toward the south, and turneth about unto the north; it whirleth about continually, and the wind returneth again according to his circuits.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1:7  |  Ecclesiastes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江河都往海裏流，海卻不滿； 江河從何處流，仍歸還何處。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rivers run into the sea; yet the sea is not full; unto the place from whence the rivers come, thither they return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1:8  |  Ecclesiastes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萬事令人厭煩， 人不能說盡。 眼看，看不飽； 耳聽，聽不足。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things are full of labour; man cannot utter it: the eye is not satisfied with seeing, nor the ear filled with hearing.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1:9  |  Ecclesiastes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已有的事後必再有； 已行的事後必再行。 日光之下並無新事。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thing that hath been, it is that which shall be; and that which is done is that which shall be done: and there is no new thing under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1:10  |  Ecclesiastes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豈有一件事人能指着說這是新的？ [哪知]，在我們以前的世代早已有了。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there any thing whereof it may be said, See, this is new? it hath been already of old time, which was before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1:11  |  Ecclesiastes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已過的[世代]，無人記念； 將來的[世代]，後來的人也不記念。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remembrance of former things; neither shall there be any remembrance of things that are to come with those that shall come after.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1:12  |  Ecclesiastes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我傳道者在耶路撒冷作過以色列的王。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the Preacher was king over Israel in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1:13  |  Ecclesiastes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我專心用智慧尋求、查究天下所做的一切事，[乃知]神叫世人所經練的是極重的勞苦。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gave my heart to seek and search out by wisdom concerning all things that are done under heaven: this sore travail hath God given to the sons of man to be exercised therewith.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1:14  |  Ecclesiastes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我見日光之下所做的一切事，都是虛空，都是捕風。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all the works that are done under the sun; and, behold, all is vanity and vexation of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1:15  |  Ecclesiastes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彎曲的，不能變直； 缺少的，不能足數。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which is crooked cannot be made straight: and that which is wanting cannot be numbered.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1:16  |  Ecclesiastes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我心裏議論說：我得了大智慧，勝過我以前在耶路撒冷的眾人，而且我心中多經歷智慧和知識的事。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communed with mine own heart, saying, Lo, I am come to great estate, and have gotten more wisdom than all they that have been before me in Jerusalem: yea, my heart had great experience of wisdom and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1:17  |  Ecclesiastes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我又專心察明智慧、狂妄，和愚昧，乃知這也是捕風。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gave my heart to know wisdom, and to know madness and folly: I perceived that this also is vexation of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1:18  |  Ecclesiastes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因為多有智慧，就多有愁煩； 加增知識的，就加增憂傷。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much wisdom is much grief: and he that increaseth knowledge increaseth sorrow.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2026-08-30T04:19:04.3620000Z</dcterms:created>
  <dcterms:modified xsi:type="dcterms:W3CDTF">2026-08-30T04:19:04.3620000Z</dcterms:modified>
</coreProperties>
</file>