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8d3e18aaf34280" /><Relationship Type="http://schemas.openxmlformats.org/officeDocument/2006/relationships/extended-properties" Target="/docProps/app.xml" Id="R80529bc14b3d4288" /><Relationship Type="http://schemas.openxmlformats.org/officeDocument/2006/relationships/officeDocument" Target="/ppt/presentation.xml" Id="Rb98946e5c9db4266" /></Relationships>
</file>

<file path=ppt/presentation.xml><?xml version="1.0" encoding="utf-8"?>
<p:presentation xmlns:p="http://schemas.openxmlformats.org/presentationml/2006/main">
  <p:sldMasterIdLst>
    <p:sldMasterId xmlns:r="http://schemas.openxmlformats.org/officeDocument/2006/relationships" id="2147483648" r:id="R878bb9438c18433c"/>
  </p:sldMasterIdLst>
  <p:notesMasterIdLst>
    <p:notesMasterId xmlns:r="http://schemas.openxmlformats.org/officeDocument/2006/relationships" r:id="R79b98d0fc0ab4782"/>
  </p:notesMasterIdLst>
  <p:sldIdLst>
    <p:sldId xmlns:r="http://schemas.openxmlformats.org/officeDocument/2006/relationships" id="256" r:id="R44030eed20d34b59"/>
    <p:sldId xmlns:r="http://schemas.openxmlformats.org/officeDocument/2006/relationships" id="257" r:id="R50caf9942fd94bb1"/>
    <p:sldId xmlns:r="http://schemas.openxmlformats.org/officeDocument/2006/relationships" id="258" r:id="Rbed313c399f14b27"/>
    <p:sldId xmlns:r="http://schemas.openxmlformats.org/officeDocument/2006/relationships" id="259" r:id="R6adb41ecc97f44bb"/>
    <p:sldId xmlns:r="http://schemas.openxmlformats.org/officeDocument/2006/relationships" id="260" r:id="Rd8ac589b07574008"/>
    <p:sldId xmlns:r="http://schemas.openxmlformats.org/officeDocument/2006/relationships" id="261" r:id="R77ff0bad68704fbd"/>
    <p:sldId xmlns:r="http://schemas.openxmlformats.org/officeDocument/2006/relationships" id="262" r:id="Reebbe95c136744a4"/>
    <p:sldId xmlns:r="http://schemas.openxmlformats.org/officeDocument/2006/relationships" id="263" r:id="Rc1870844e0f1471c"/>
    <p:sldId xmlns:r="http://schemas.openxmlformats.org/officeDocument/2006/relationships" id="264" r:id="Rc58451ef12be4abc"/>
    <p:sldId xmlns:r="http://schemas.openxmlformats.org/officeDocument/2006/relationships" id="265" r:id="R598a2ee1d85547a3"/>
    <p:sldId xmlns:r="http://schemas.openxmlformats.org/officeDocument/2006/relationships" id="266" r:id="Rfe529c021f534ad5"/>
    <p:sldId xmlns:r="http://schemas.openxmlformats.org/officeDocument/2006/relationships" id="267" r:id="R01f56ee61b5c4637"/>
    <p:sldId xmlns:r="http://schemas.openxmlformats.org/officeDocument/2006/relationships" id="268" r:id="R2778c29c8b1049c7"/>
    <p:sldId xmlns:r="http://schemas.openxmlformats.org/officeDocument/2006/relationships" id="269" r:id="Rad3d78c4c1a845ce"/>
    <p:sldId xmlns:r="http://schemas.openxmlformats.org/officeDocument/2006/relationships" id="270" r:id="R8d4022a4a2a14e1c"/>
    <p:sldId xmlns:r="http://schemas.openxmlformats.org/officeDocument/2006/relationships" id="271" r:id="Rf17db3c3d17f46b4"/>
    <p:sldId xmlns:r="http://schemas.openxmlformats.org/officeDocument/2006/relationships" id="272" r:id="Re7dcfa86a7e147fb"/>
    <p:sldId xmlns:r="http://schemas.openxmlformats.org/officeDocument/2006/relationships" id="273" r:id="R9309dc9c1cfd4640"/>
    <p:sldId xmlns:r="http://schemas.openxmlformats.org/officeDocument/2006/relationships" id="274" r:id="Rd03fbff6b08049e8"/>
    <p:sldId xmlns:r="http://schemas.openxmlformats.org/officeDocument/2006/relationships" id="275" r:id="Rebfe55eaf2bc48b2"/>
    <p:sldId xmlns:r="http://schemas.openxmlformats.org/officeDocument/2006/relationships" id="276" r:id="R0e344eaad88346a5"/>
    <p:sldId xmlns:r="http://schemas.openxmlformats.org/officeDocument/2006/relationships" id="277" r:id="Rc6fe579f856544c1"/>
    <p:sldId xmlns:r="http://schemas.openxmlformats.org/officeDocument/2006/relationships" id="278" r:id="Radd4649011d541fa"/>
    <p:sldId xmlns:r="http://schemas.openxmlformats.org/officeDocument/2006/relationships" id="279" r:id="Rd33592d5718b4c63"/>
    <p:sldId xmlns:r="http://schemas.openxmlformats.org/officeDocument/2006/relationships" id="280" r:id="R22f8d42386754f2d"/>
    <p:sldId xmlns:r="http://schemas.openxmlformats.org/officeDocument/2006/relationships" id="281" r:id="R11b521a08fae4e7b"/>
    <p:sldId xmlns:r="http://schemas.openxmlformats.org/officeDocument/2006/relationships" id="282" r:id="Raa8a497d3bc349b7"/>
    <p:sldId xmlns:r="http://schemas.openxmlformats.org/officeDocument/2006/relationships" id="283" r:id="R2ed0863cbe234c27"/>
    <p:sldId xmlns:r="http://schemas.openxmlformats.org/officeDocument/2006/relationships" id="284" r:id="Rb4d5f47769964d01"/>
    <p:sldId xmlns:r="http://schemas.openxmlformats.org/officeDocument/2006/relationships" id="285" r:id="R3304b4e24d7e4935"/>
    <p:sldId xmlns:r="http://schemas.openxmlformats.org/officeDocument/2006/relationships" id="286" r:id="R301c74fd57d449fe"/>
    <p:sldId xmlns:r="http://schemas.openxmlformats.org/officeDocument/2006/relationships" id="287" r:id="R7f1668c576d04172"/>
    <p:sldId xmlns:r="http://schemas.openxmlformats.org/officeDocument/2006/relationships" id="288" r:id="Rcd30952ec7204b5e"/>
    <p:sldId xmlns:r="http://schemas.openxmlformats.org/officeDocument/2006/relationships" id="289" r:id="Rbae59bf635a54d3c"/>
    <p:sldId xmlns:r="http://schemas.openxmlformats.org/officeDocument/2006/relationships" id="290" r:id="Rfd1713977fd6403f"/>
    <p:sldId xmlns:r="http://schemas.openxmlformats.org/officeDocument/2006/relationships" id="291" r:id="Rfa1c11487ece4d98"/>
    <p:sldId xmlns:r="http://schemas.openxmlformats.org/officeDocument/2006/relationships" id="292" r:id="R67b94fab46094522"/>
    <p:sldId xmlns:r="http://schemas.openxmlformats.org/officeDocument/2006/relationships" id="293" r:id="R001b387875d948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0b558a05dad4910" /><Relationship Type="http://schemas.openxmlformats.org/officeDocument/2006/relationships/slideMaster" Target="/ppt/slideMasters/slideMaster1.xml" Id="R878bb9438c18433c" /><Relationship Type="http://schemas.openxmlformats.org/officeDocument/2006/relationships/notesMaster" Target="/ppt/notesMasters/notesMaster1.xml" Id="R79b98d0fc0ab4782" /><Relationship Type="http://schemas.openxmlformats.org/officeDocument/2006/relationships/presProps" Target="/ppt/presProps.xml" Id="R5d8043703dd74c55" /><Relationship Type="http://schemas.openxmlformats.org/officeDocument/2006/relationships/tableStyles" Target="/ppt/tableStyles.xml" Id="R1f4fa29ecd434b0f" /><Relationship Type="http://schemas.openxmlformats.org/officeDocument/2006/relationships/slide" Target="/ppt/slides/slide1.xml" Id="R44030eed20d34b59" /><Relationship Type="http://schemas.openxmlformats.org/officeDocument/2006/relationships/slide" Target="/ppt/slides/slide2.xml" Id="R50caf9942fd94bb1" /><Relationship Type="http://schemas.openxmlformats.org/officeDocument/2006/relationships/slide" Target="/ppt/slides/slide3.xml" Id="Rbed313c399f14b27" /><Relationship Type="http://schemas.openxmlformats.org/officeDocument/2006/relationships/slide" Target="/ppt/slides/slide4.xml" Id="R6adb41ecc97f44bb" /><Relationship Type="http://schemas.openxmlformats.org/officeDocument/2006/relationships/slide" Target="/ppt/slides/slide5.xml" Id="Rd8ac589b07574008" /><Relationship Type="http://schemas.openxmlformats.org/officeDocument/2006/relationships/slide" Target="/ppt/slides/slide6.xml" Id="R77ff0bad68704fbd" /><Relationship Type="http://schemas.openxmlformats.org/officeDocument/2006/relationships/slide" Target="/ppt/slides/slide7.xml" Id="Reebbe95c136744a4" /><Relationship Type="http://schemas.openxmlformats.org/officeDocument/2006/relationships/slide" Target="/ppt/slides/slide8.xml" Id="Rc1870844e0f1471c" /><Relationship Type="http://schemas.openxmlformats.org/officeDocument/2006/relationships/slide" Target="/ppt/slides/slide9.xml" Id="Rc58451ef12be4abc" /><Relationship Type="http://schemas.openxmlformats.org/officeDocument/2006/relationships/slide" Target="/ppt/slides/slide10.xml" Id="R598a2ee1d85547a3" /><Relationship Type="http://schemas.openxmlformats.org/officeDocument/2006/relationships/slide" Target="/ppt/slides/slide11.xml" Id="Rfe529c021f534ad5" /><Relationship Type="http://schemas.openxmlformats.org/officeDocument/2006/relationships/slide" Target="/ppt/slides/slide12.xml" Id="R01f56ee61b5c4637" /><Relationship Type="http://schemas.openxmlformats.org/officeDocument/2006/relationships/slide" Target="/ppt/slides/slide13.xml" Id="R2778c29c8b1049c7" /><Relationship Type="http://schemas.openxmlformats.org/officeDocument/2006/relationships/slide" Target="/ppt/slides/slide14.xml" Id="Rad3d78c4c1a845ce" /><Relationship Type="http://schemas.openxmlformats.org/officeDocument/2006/relationships/slide" Target="/ppt/slides/slide15.xml" Id="R8d4022a4a2a14e1c" /><Relationship Type="http://schemas.openxmlformats.org/officeDocument/2006/relationships/slide" Target="/ppt/slides/slide16.xml" Id="Rf17db3c3d17f46b4" /><Relationship Type="http://schemas.openxmlformats.org/officeDocument/2006/relationships/slide" Target="/ppt/slides/slide17.xml" Id="Re7dcfa86a7e147fb" /><Relationship Type="http://schemas.openxmlformats.org/officeDocument/2006/relationships/slide" Target="/ppt/slides/slide18.xml" Id="R9309dc9c1cfd4640" /><Relationship Type="http://schemas.openxmlformats.org/officeDocument/2006/relationships/slide" Target="/ppt/slides/slide19.xml" Id="Rd03fbff6b08049e8" /><Relationship Type="http://schemas.openxmlformats.org/officeDocument/2006/relationships/slide" Target="/ppt/slides/slide20.xml" Id="Rebfe55eaf2bc48b2" /><Relationship Type="http://schemas.openxmlformats.org/officeDocument/2006/relationships/slide" Target="/ppt/slides/slide21.xml" Id="R0e344eaad88346a5" /><Relationship Type="http://schemas.openxmlformats.org/officeDocument/2006/relationships/slide" Target="/ppt/slides/slide22.xml" Id="Rc6fe579f856544c1" /><Relationship Type="http://schemas.openxmlformats.org/officeDocument/2006/relationships/slide" Target="/ppt/slides/slide23.xml" Id="Radd4649011d541fa" /><Relationship Type="http://schemas.openxmlformats.org/officeDocument/2006/relationships/slide" Target="/ppt/slides/slide24.xml" Id="Rd33592d5718b4c63" /><Relationship Type="http://schemas.openxmlformats.org/officeDocument/2006/relationships/slide" Target="/ppt/slides/slide25.xml" Id="R22f8d42386754f2d" /><Relationship Type="http://schemas.openxmlformats.org/officeDocument/2006/relationships/slide" Target="/ppt/slides/slide26.xml" Id="R11b521a08fae4e7b" /><Relationship Type="http://schemas.openxmlformats.org/officeDocument/2006/relationships/slide" Target="/ppt/slides/slide27.xml" Id="Raa8a497d3bc349b7" /><Relationship Type="http://schemas.openxmlformats.org/officeDocument/2006/relationships/slide" Target="/ppt/slides/slide28.xml" Id="R2ed0863cbe234c27" /><Relationship Type="http://schemas.openxmlformats.org/officeDocument/2006/relationships/slide" Target="/ppt/slides/slide29.xml" Id="Rb4d5f47769964d01" /><Relationship Type="http://schemas.openxmlformats.org/officeDocument/2006/relationships/slide" Target="/ppt/slides/slide30.xml" Id="R3304b4e24d7e4935" /><Relationship Type="http://schemas.openxmlformats.org/officeDocument/2006/relationships/slide" Target="/ppt/slides/slide31.xml" Id="R301c74fd57d449fe" /><Relationship Type="http://schemas.openxmlformats.org/officeDocument/2006/relationships/slide" Target="/ppt/slides/slide32.xml" Id="R7f1668c576d04172" /><Relationship Type="http://schemas.openxmlformats.org/officeDocument/2006/relationships/slide" Target="/ppt/slides/slide33.xml" Id="Rcd30952ec7204b5e" /><Relationship Type="http://schemas.openxmlformats.org/officeDocument/2006/relationships/slide" Target="/ppt/slides/slide34.xml" Id="Rbae59bf635a54d3c" /><Relationship Type="http://schemas.openxmlformats.org/officeDocument/2006/relationships/slide" Target="/ppt/slides/slide35.xml" Id="Rfd1713977fd6403f" /><Relationship Type="http://schemas.openxmlformats.org/officeDocument/2006/relationships/slide" Target="/ppt/slides/slide36.xml" Id="Rfa1c11487ece4d98" /><Relationship Type="http://schemas.openxmlformats.org/officeDocument/2006/relationships/slide" Target="/ppt/slides/slide37.xml" Id="R67b94fab46094522" /><Relationship Type="http://schemas.openxmlformats.org/officeDocument/2006/relationships/slide" Target="/ppt/slides/slide38.xml" Id="R001b387875d948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7309baa209e45e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131dfd234fc4fb4" /><Relationship Type="http://schemas.openxmlformats.org/officeDocument/2006/relationships/notesMaster" Target="/ppt/notesMasters/notesMaster1.xml" Id="R837cf43d6e4a4d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68880f764504df5" /><Relationship Type="http://schemas.openxmlformats.org/officeDocument/2006/relationships/notesMaster" Target="/ppt/notesMasters/notesMaster1.xml" Id="Rb0de427e55f54e84"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2db3c88b1a44a0" /><Relationship Type="http://schemas.openxmlformats.org/officeDocument/2006/relationships/notesMaster" Target="/ppt/notesMasters/notesMaster1.xml" Id="Re163910380de44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d0e0fa9e6b74757" /><Relationship Type="http://schemas.openxmlformats.org/officeDocument/2006/relationships/notesMaster" Target="/ppt/notesMasters/notesMaster1.xml" Id="Re8c2fc432f21432a" /></Relationships>
</file>

<file path=ppt/notesSlides/_rels/notesSlide5.xml.rels>&#65279;<?xml version="1.0" encoding="utf-8"?><Relationships xmlns="http://schemas.openxmlformats.org/package/2006/relationships"><Relationship Type="http://schemas.openxmlformats.org/officeDocument/2006/relationships/slide" Target="/ppt/slides/slide5.xml" Id="R9f0e8014871243c0" /><Relationship Type="http://schemas.openxmlformats.org/officeDocument/2006/relationships/notesMaster" Target="/ppt/notesMasters/notesMaster1.xml" Id="R6627010283ec42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32bf92c3fe7449ee" /><Relationship Type="http://schemas.openxmlformats.org/officeDocument/2006/relationships/notesMaster" Target="/ppt/notesMasters/notesMaster1.xml" Id="R8d846e4156274306" /></Relationships>
</file>

<file path=ppt/notesSlides/_rels/notesSlide7.xml.rels>&#65279;<?xml version="1.0" encoding="utf-8"?><Relationships xmlns="http://schemas.openxmlformats.org/package/2006/relationships"><Relationship Type="http://schemas.openxmlformats.org/officeDocument/2006/relationships/slide" Target="/ppt/slides/slide7.xml" Id="R0c7f3b567e3b4acf" /><Relationship Type="http://schemas.openxmlformats.org/officeDocument/2006/relationships/notesMaster" Target="/ppt/notesMasters/notesMaster1.xml" Id="Raa7eb7f910ad4af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a68d60f7a340ee" /><Relationship Type="http://schemas.openxmlformats.org/officeDocument/2006/relationships/notesMaster" Target="/ppt/notesMasters/notesMaster1.xml" Id="R81bb16d2e9e547e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4e79b0c38b74bfb" /><Relationship Type="http://schemas.openxmlformats.org/officeDocument/2006/relationships/notesMaster" Target="/ppt/notesMasters/notesMaster1.xml" Id="Ra82c3d765cf44a8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f2ab41733594b78" /><Relationship Type="http://schemas.openxmlformats.org/officeDocument/2006/relationships/notesMaster" Target="/ppt/notesMasters/notesMaster1.xml" Id="R54218d7841a04db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b125dd7fcf4500" /><Relationship Type="http://schemas.openxmlformats.org/officeDocument/2006/relationships/notesMaster" Target="/ppt/notesMasters/notesMaster1.xml" Id="Ra841142112404e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a0b7cc400af4a73" /><Relationship Type="http://schemas.openxmlformats.org/officeDocument/2006/relationships/notesMaster" Target="/ppt/notesMasters/notesMaster1.xml" Id="R796c8555112542e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05453cdec840a8" /><Relationship Type="http://schemas.openxmlformats.org/officeDocument/2006/relationships/notesMaster" Target="/ppt/notesMasters/notesMaster1.xml" Id="R197310e3a7eb451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f9ea12ba3a94c6f" /><Relationship Type="http://schemas.openxmlformats.org/officeDocument/2006/relationships/notesMaster" Target="/ppt/notesMasters/notesMaster1.xml" Id="R4f718cbe9d744f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59bc74e0814548" /><Relationship Type="http://schemas.openxmlformats.org/officeDocument/2006/relationships/notesMaster" Target="/ppt/notesMasters/notesMaster1.xml" Id="Ra82ec1137a1843a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9601ef586a74ebb" /><Relationship Type="http://schemas.openxmlformats.org/officeDocument/2006/relationships/notesMaster" Target="/ppt/notesMasters/notesMaster1.xml" Id="R7acc281bb065446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023c6c1efc34d5d" /><Relationship Type="http://schemas.openxmlformats.org/officeDocument/2006/relationships/notesMaster" Target="/ppt/notesMasters/notesMaster1.xml" Id="Rccfba885b1814c6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f560ae6313c4789" /><Relationship Type="http://schemas.openxmlformats.org/officeDocument/2006/relationships/notesMaster" Target="/ppt/notesMasters/notesMaster1.xml" Id="Rc58a4f518cfa441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76c294a76c4dba" /><Relationship Type="http://schemas.openxmlformats.org/officeDocument/2006/relationships/notesMaster" Target="/ppt/notesMasters/notesMaster1.xml" Id="Rd76a9fb25940466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027d6b8aabe43a1" /><Relationship Type="http://schemas.openxmlformats.org/officeDocument/2006/relationships/notesMaster" Target="/ppt/notesMasters/notesMaster1.xml" Id="R371d5e365d9d4b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b95d1fa7024d90" /><Relationship Type="http://schemas.openxmlformats.org/officeDocument/2006/relationships/notesMaster" Target="/ppt/notesMasters/notesMaster1.xml" Id="R82c3ab5c959847f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c5a4abbeb6b4bbd" /><Relationship Type="http://schemas.openxmlformats.org/officeDocument/2006/relationships/notesMaster" Target="/ppt/notesMasters/notesMaster1.xml" Id="R01c6a9d5b611418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1a3b2fdbe9a470d" /><Relationship Type="http://schemas.openxmlformats.org/officeDocument/2006/relationships/notesMaster" Target="/ppt/notesMasters/notesMaster1.xml" Id="R46060025a02245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18d57d4a3e5445e" /><Relationship Type="http://schemas.openxmlformats.org/officeDocument/2006/relationships/notesMaster" Target="/ppt/notesMasters/notesMaster1.xml" Id="R6f19fac7faa149a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b1965d474984d47" /><Relationship Type="http://schemas.openxmlformats.org/officeDocument/2006/relationships/notesMaster" Target="/ppt/notesMasters/notesMaster1.xml" Id="Rf680d2dfa8e445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ef82d11acc34cb1" /><Relationship Type="http://schemas.openxmlformats.org/officeDocument/2006/relationships/notesMaster" Target="/ppt/notesMasters/notesMaster1.xml" Id="R4c6b14ec257d42d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7a3f9f0f36a4c41" /><Relationship Type="http://schemas.openxmlformats.org/officeDocument/2006/relationships/notesMaster" Target="/ppt/notesMasters/notesMaster1.xml" Id="R2a6cff8bc0ff4f4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b6fe499bc234f23" /><Relationship Type="http://schemas.openxmlformats.org/officeDocument/2006/relationships/notesMaster" Target="/ppt/notesMasters/notesMaster1.xml" Id="R85c6d8d06ca74a2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a34ab1a1cef4f72" /><Relationship Type="http://schemas.openxmlformats.org/officeDocument/2006/relationships/notesMaster" Target="/ppt/notesMasters/notesMaster1.xml" Id="Ree53d7729382462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545be666724725" /><Relationship Type="http://schemas.openxmlformats.org/officeDocument/2006/relationships/notesMaster" Target="/ppt/notesMasters/notesMaster1.xml" Id="R16c2d577e5e74f7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6bdd7dfc0004d06" /><Relationship Type="http://schemas.openxmlformats.org/officeDocument/2006/relationships/notesMaster" Target="/ppt/notesMasters/notesMaster1.xml" Id="R09f7c11ff77a414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734cc9d407142d5" /><Relationship Type="http://schemas.openxmlformats.org/officeDocument/2006/relationships/notesMaster" Target="/ppt/notesMasters/notesMaster1.xml" Id="Reb61bac2a0f44ea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5f6d2a3674340b8" /><Relationship Type="http://schemas.openxmlformats.org/officeDocument/2006/relationships/notesMaster" Target="/ppt/notesMasters/notesMaster1.xml" Id="R896d72e9b8e44c8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74c6f90d2434f3c" /><Relationship Type="http://schemas.openxmlformats.org/officeDocument/2006/relationships/notesMaster" Target="/ppt/notesMasters/notesMaster1.xml" Id="R3bc57d74aae3446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49cd7ffdf824f5b" /><Relationship Type="http://schemas.openxmlformats.org/officeDocument/2006/relationships/notesMaster" Target="/ppt/notesMasters/notesMaster1.xml" Id="R8c5c2996713243a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a490ef28e1e47a1" /><Relationship Type="http://schemas.openxmlformats.org/officeDocument/2006/relationships/notesMaster" Target="/ppt/notesMasters/notesMaster1.xml" Id="Ra15f952e6d4f45c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a8584be3f0c4990" /><Relationship Type="http://schemas.openxmlformats.org/officeDocument/2006/relationships/notesMaster" Target="/ppt/notesMasters/notesMaster1.xml" Id="Rda2940e903f54ec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64b5ebd9dd145e3" /><Relationship Type="http://schemas.openxmlformats.org/officeDocument/2006/relationships/notesMaster" Target="/ppt/notesMasters/notesMaster1.xml" Id="Rda91330e00e043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d0e83f9ae141f1" /><Relationship Type="http://schemas.openxmlformats.org/officeDocument/2006/relationships/image" Target="/ppt/media/image.png" Id="Raa6a83fe807842e6" /><Relationship Type="http://schemas.openxmlformats.org/officeDocument/2006/relationships/image" Target="/ppt/media/image2.png" Id="Re7f254b7a7d341cc" /><Relationship Type="http://schemas.openxmlformats.org/officeDocument/2006/relationships/image" Target="/ppt/media/image.jpeg" Id="R611a5bf3a619492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77caeb81da6400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a6a83fe807842e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7f254b7a7d341c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1a5bf3a619492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dcf3ac31c04772" /><Relationship Type="http://schemas.openxmlformats.org/officeDocument/2006/relationships/slideLayout" Target="/ppt/slideLayouts/slideLayout1.xml" Id="R1c73a0cb0e814234" /><Relationship Type="http://schemas.openxmlformats.org/officeDocument/2006/relationships/slideLayout" Target="/ppt/slideLayouts/slideLayout2.xml" Id="R4427c6c0c5a04ce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73a0cb0e814234"/>
    <p:sldLayoutId xmlns:r="http://schemas.openxmlformats.org/officeDocument/2006/relationships" id="2147483650" r:id="R4427c6c0c5a04ce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a7681c0fd6b40ca" /><Relationship Type="http://schemas.openxmlformats.org/officeDocument/2006/relationships/notesSlide" Target="/ppt/notesSlides/notesSlide1.xml" Id="Rbc9b1ca9ea6548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78771334e614bac" /><Relationship Type="http://schemas.openxmlformats.org/officeDocument/2006/relationships/notesSlide" Target="/ppt/notesSlides/notesSlide2.xml" Id="R65b5b7d419ea431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064046ea0d34b28" /><Relationship Type="http://schemas.openxmlformats.org/officeDocument/2006/relationships/notesSlide" Target="/ppt/notesSlides/notesSlide3.xml" Id="R53a3157d02ac40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159312a1c2d4e5b" /><Relationship Type="http://schemas.openxmlformats.org/officeDocument/2006/relationships/notesSlide" Target="/ppt/notesSlides/notesSlide4.xml" Id="R53f74e9205e04c1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8dd46a628f54e41" /><Relationship Type="http://schemas.openxmlformats.org/officeDocument/2006/relationships/notesSlide" Target="/ppt/notesSlides/notesSlide5.xml" Id="Re58d1d5b460747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10bcc71060b4997" /><Relationship Type="http://schemas.openxmlformats.org/officeDocument/2006/relationships/notesSlide" Target="/ppt/notesSlides/notesSlide6.xml" Id="Rfebfaeabc95d49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48b6b754e02428b" /><Relationship Type="http://schemas.openxmlformats.org/officeDocument/2006/relationships/notesSlide" Target="/ppt/notesSlides/notesSlide7.xml" Id="R21edee057719444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8f9c827bd1f47c0" /><Relationship Type="http://schemas.openxmlformats.org/officeDocument/2006/relationships/notesSlide" Target="/ppt/notesSlides/notesSlide8.xml" Id="R63daf0ee6198407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f36a32c00094810" /><Relationship Type="http://schemas.openxmlformats.org/officeDocument/2006/relationships/notesSlide" Target="/ppt/notesSlides/notesSlide9.xml" Id="R513c39facecb40e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e16756c8cde44e1" /><Relationship Type="http://schemas.openxmlformats.org/officeDocument/2006/relationships/notesSlide" Target="/ppt/notesSlides/notesSlide10.xml" Id="Rd1eb44dfa68d4d8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66cbd24e1b4f23" /><Relationship Type="http://schemas.openxmlformats.org/officeDocument/2006/relationships/notesSlide" Target="/ppt/notesSlides/notesSlide11.xml" Id="R7a20bf9fe20f482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f9d8be688e4cfb" /><Relationship Type="http://schemas.openxmlformats.org/officeDocument/2006/relationships/notesSlide" Target="/ppt/notesSlides/notesSlide12.xml" Id="R0e416c9945d8438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0a896c0bd924f9d" /><Relationship Type="http://schemas.openxmlformats.org/officeDocument/2006/relationships/notesSlide" Target="/ppt/notesSlides/notesSlide13.xml" Id="R76d78f89b41441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c24f56643a4a92" /><Relationship Type="http://schemas.openxmlformats.org/officeDocument/2006/relationships/notesSlide" Target="/ppt/notesSlides/notesSlide14.xml" Id="Rcbf553edd9a64e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10650e0ee764791" /><Relationship Type="http://schemas.openxmlformats.org/officeDocument/2006/relationships/notesSlide" Target="/ppt/notesSlides/notesSlide15.xml" Id="R1d709092be3145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fd147d8eb0247de" /><Relationship Type="http://schemas.openxmlformats.org/officeDocument/2006/relationships/notesSlide" Target="/ppt/notesSlides/notesSlide16.xml" Id="Rbe873f95eb4d499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9f942e7752e4898" /><Relationship Type="http://schemas.openxmlformats.org/officeDocument/2006/relationships/notesSlide" Target="/ppt/notesSlides/notesSlide17.xml" Id="R0708488352dc45f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11e9ecef06b437d" /><Relationship Type="http://schemas.openxmlformats.org/officeDocument/2006/relationships/notesSlide" Target="/ppt/notesSlides/notesSlide18.xml" Id="Rb7d5865047154af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3874e69296c4121" /><Relationship Type="http://schemas.openxmlformats.org/officeDocument/2006/relationships/notesSlide" Target="/ppt/notesSlides/notesSlide19.xml" Id="Ra25856cbde60444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a979c4168f49d0" /><Relationship Type="http://schemas.openxmlformats.org/officeDocument/2006/relationships/notesSlide" Target="/ppt/notesSlides/notesSlide20.xml" Id="R8b72d776e98f48d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169f05eeb2c46ac" /><Relationship Type="http://schemas.openxmlformats.org/officeDocument/2006/relationships/notesSlide" Target="/ppt/notesSlides/notesSlide21.xml" Id="Reb3d9fc3803f41c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d7810f1865149cc" /><Relationship Type="http://schemas.openxmlformats.org/officeDocument/2006/relationships/notesSlide" Target="/ppt/notesSlides/notesSlide22.xml" Id="R55f57ca4a78a409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8bca37b3fcb46a2" /><Relationship Type="http://schemas.openxmlformats.org/officeDocument/2006/relationships/notesSlide" Target="/ppt/notesSlides/notesSlide23.xml" Id="Rb64bf71981e44d1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6639c7172fe41e0" /><Relationship Type="http://schemas.openxmlformats.org/officeDocument/2006/relationships/notesSlide" Target="/ppt/notesSlides/notesSlide24.xml" Id="R090bdbeebd3d4af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b18c60374fb45fa" /><Relationship Type="http://schemas.openxmlformats.org/officeDocument/2006/relationships/notesSlide" Target="/ppt/notesSlides/notesSlide25.xml" Id="R51df5ef6370447a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da88c5a90e345ad" /><Relationship Type="http://schemas.openxmlformats.org/officeDocument/2006/relationships/notesSlide" Target="/ppt/notesSlides/notesSlide26.xml" Id="R59d7aa2f37904cd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e948103f0104af0" /><Relationship Type="http://schemas.openxmlformats.org/officeDocument/2006/relationships/notesSlide" Target="/ppt/notesSlides/notesSlide27.xml" Id="R2a9383be112e4ad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e52172441904ebc" /><Relationship Type="http://schemas.openxmlformats.org/officeDocument/2006/relationships/notesSlide" Target="/ppt/notesSlides/notesSlide28.xml" Id="R3b4f001438f84b3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b0cb09532f542bf" /><Relationship Type="http://schemas.openxmlformats.org/officeDocument/2006/relationships/notesSlide" Target="/ppt/notesSlides/notesSlide29.xml" Id="R7c8f5088491740c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4fcd9e02bf643d6" /><Relationship Type="http://schemas.openxmlformats.org/officeDocument/2006/relationships/notesSlide" Target="/ppt/notesSlides/notesSlide30.xml" Id="Rfeb7651fec2f464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a93e817aae44abf" /><Relationship Type="http://schemas.openxmlformats.org/officeDocument/2006/relationships/notesSlide" Target="/ppt/notesSlides/notesSlide31.xml" Id="Ra202ff7f96c3446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bf4cc66f7f14a0b" /><Relationship Type="http://schemas.openxmlformats.org/officeDocument/2006/relationships/notesSlide" Target="/ppt/notesSlides/notesSlide32.xml" Id="R131e32b5aabb487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1c17a425eaf4403" /><Relationship Type="http://schemas.openxmlformats.org/officeDocument/2006/relationships/notesSlide" Target="/ppt/notesSlides/notesSlide33.xml" Id="R81c83cb7b951479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1ecce8f19864ec4" /><Relationship Type="http://schemas.openxmlformats.org/officeDocument/2006/relationships/notesSlide" Target="/ppt/notesSlides/notesSlide34.xml" Id="R5a94ad2d66ea406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fc6dba118964b9c" /><Relationship Type="http://schemas.openxmlformats.org/officeDocument/2006/relationships/notesSlide" Target="/ppt/notesSlides/notesSlide35.xml" Id="Ra63fd75ba53b46f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da1e5d45a9f4b24" /><Relationship Type="http://schemas.openxmlformats.org/officeDocument/2006/relationships/notesSlide" Target="/ppt/notesSlides/notesSlide36.xml" Id="R2f5c0df65b0a4f5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09e0eedd0254eed" /><Relationship Type="http://schemas.openxmlformats.org/officeDocument/2006/relationships/notesSlide" Target="/ppt/notesSlides/notesSlide37.xml" Id="R818b46eadbd34a6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c6ca0686f7e483e" /><Relationship Type="http://schemas.openxmlformats.org/officeDocument/2006/relationships/notesSlide" Target="/ppt/notesSlides/notesSlide38.xml" Id="R4ae7d979701a433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撒母耳記下第15章</a:t>
            </a:r>
          </a:p>
          <a:p xmlns:a="http://schemas.openxmlformats.org/drawingml/2006/main">
            <a:pPr algn="ctr">
              <a:buNone/>
            </a:pPr>
            <a:r>
              <a:rPr sz="2000">
                <a:solidFill>
                  <a:srgbClr val="FFFFFF"/>
                </a:solidFill>
                <a:latin typeface="Georgia"/>
                <a:ea typeface="Georgia"/>
                <a:cs typeface="Georgia"/>
              </a:rPr>
              <a:t>2 Samuel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  |  2 Samuel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此後，押沙龍為自己預備車馬，又派五十人在他前頭奔走。</a:t>
            </a:r>
          </a:p>
          <a:p xmlns:a="http://schemas.openxmlformats.org/drawingml/2006/main">
            <a:pPr algn="ctr">
              <a:buNone/>
            </a:pPr>
            <a:r>
              <a:rPr sz="2400">
                <a:solidFill>
                  <a:srgbClr val="FFFFFF"/>
                </a:solidFill>
                <a:latin typeface="Georgia"/>
                <a:ea typeface="Georgia"/>
                <a:cs typeface="Georgia"/>
              </a:rPr>
              <a:t>And it came to pass after this, that Absalom prepared him chariots and horses, and fifty men to run before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  |  2 Samuel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押沙龍常常早晨起來，站在城門的道旁，凡有爭訟要去求王判斷的，押沙龍就叫他過來，問他說：「你是哪一城的人？」回答說：「僕人是以色列某支派的人。」</a:t>
            </a:r>
          </a:p>
          <a:p xmlns:a="http://schemas.openxmlformats.org/drawingml/2006/main">
            <a:pPr algn="ctr">
              <a:buNone/>
            </a:pPr>
            <a:r>
              <a:rPr sz="1800">
                <a:solidFill>
                  <a:srgbClr val="FFFFFF"/>
                </a:solidFill>
                <a:latin typeface="Georgia"/>
                <a:ea typeface="Georgia"/>
                <a:cs typeface="Georgia"/>
              </a:rPr>
              <a:t>And Absalom rose up early, and stood beside the way of the gate: and it was so, that when any man that had a controversy came to the king for judgment, then Absalom called unto him, and said, Of what city art thou? And he said, Thy servant is of one of the tribes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  |  2 Samuel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押沙龍對他說：「你的事有情有理，無奈王沒有委人聽你伸訴。」</a:t>
            </a:r>
          </a:p>
          <a:p xmlns:a="http://schemas.openxmlformats.org/drawingml/2006/main">
            <a:pPr algn="ctr">
              <a:buNone/>
            </a:pPr>
            <a:r>
              <a:rPr sz="2400">
                <a:solidFill>
                  <a:srgbClr val="FFFFFF"/>
                </a:solidFill>
                <a:latin typeface="Georgia"/>
                <a:ea typeface="Georgia"/>
                <a:cs typeface="Georgia"/>
              </a:rPr>
              <a:t>And Absalom said unto him, See, thy matters are good and right; but there is no man deputed of the king to hear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15:4  |  2 Samuel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押沙龍又說：「恨不得我作國中的士師！凡有爭訟求審判的到我這裏來，我必秉公判斷。」</a:t>
            </a:r>
          </a:p>
          <a:p xmlns:a="http://schemas.openxmlformats.org/drawingml/2006/main">
            <a:pPr algn="ctr">
              <a:buNone/>
            </a:pPr>
            <a:r>
              <a:rPr sz="2100">
                <a:solidFill>
                  <a:srgbClr val="FFFFFF"/>
                </a:solidFill>
                <a:latin typeface="Georgia"/>
                <a:ea typeface="Georgia"/>
                <a:cs typeface="Georgia"/>
              </a:rPr>
              <a:t>Absalom said moreover, Oh that I were made judge in the land, that every man which hath any suit or cause might come unto me, and I would do him justice!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15:5  |  2 Samuel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若有人近前來要拜押沙龍，押沙龍就伸手拉住他，與他親嘴。</a:t>
            </a:r>
          </a:p>
          <a:p xmlns:a="http://schemas.openxmlformats.org/drawingml/2006/main">
            <a:pPr algn="ctr">
              <a:buNone/>
            </a:pPr>
            <a:r>
              <a:rPr sz="2400">
                <a:solidFill>
                  <a:srgbClr val="FFFFFF"/>
                </a:solidFill>
                <a:latin typeface="Georgia"/>
                <a:ea typeface="Georgia"/>
                <a:cs typeface="Georgia"/>
              </a:rPr>
              <a:t>And it was so, that when any man came nigh to him to do him obeisance, he put forth his hand, and took him, and kissed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15:6  |  2 Samuel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以色列人中，凡去見王求判斷的，押沙龍都是如此待他們。這樣，押沙龍暗中得了以色列人的心。</a:t>
            </a:r>
          </a:p>
          <a:p xmlns:a="http://schemas.openxmlformats.org/drawingml/2006/main">
            <a:pPr algn="ctr">
              <a:buNone/>
            </a:pPr>
            <a:r>
              <a:rPr sz="2400">
                <a:solidFill>
                  <a:srgbClr val="FFFFFF"/>
                </a:solidFill>
                <a:latin typeface="Georgia"/>
                <a:ea typeface="Georgia"/>
                <a:cs typeface="Georgia"/>
              </a:rPr>
              <a:t>And on this manner did Absalom to all Israel that came to the king for judgment: so Absalom stole the hearts of the men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15:7  |  2 Samuel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滿了四十年，押沙龍對王說：「求你准我往希伯崙去，還我向耶和華所許的願。</a:t>
            </a:r>
          </a:p>
          <a:p xmlns:a="http://schemas.openxmlformats.org/drawingml/2006/main">
            <a:pPr algn="ctr">
              <a:buNone/>
            </a:pPr>
            <a:r>
              <a:rPr sz="2100">
                <a:solidFill>
                  <a:srgbClr val="FFFFFF"/>
                </a:solidFill>
                <a:latin typeface="Georgia"/>
                <a:ea typeface="Georgia"/>
                <a:cs typeface="Georgia"/>
              </a:rPr>
              <a:t>And it came to pass after forty years, that Absalom said unto the king, I pray thee, let me go and pay my vow, which I have vowed unto the LORD, in Hebron.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15:8  |  2 Samuel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因為僕人住在亞蘭的基述，曾許願說：『耶和華若使我再回耶路撒冷，我必事奉他。』」</a:t>
            </a:r>
          </a:p>
          <a:p xmlns:a="http://schemas.openxmlformats.org/drawingml/2006/main">
            <a:pPr algn="ctr">
              <a:buNone/>
            </a:pPr>
            <a:r>
              <a:rPr sz="2100">
                <a:solidFill>
                  <a:srgbClr val="FFFFFF"/>
                </a:solidFill>
                <a:latin typeface="Georgia"/>
                <a:ea typeface="Georgia"/>
                <a:cs typeface="Georgia"/>
              </a:rPr>
              <a:t>For thy servant vowed a vow while I abode at Geshur in Syria, saying, If the LORD shall bring me again indeed to Jerusalem, then I will serve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15:9  |  2 Samuel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王說：「你平平安安地去吧！」押沙龍就起身，往希伯崙去了。</a:t>
            </a:r>
          </a:p>
          <a:p xmlns:a="http://schemas.openxmlformats.org/drawingml/2006/main">
            <a:pPr algn="ctr">
              <a:buNone/>
            </a:pPr>
            <a:r>
              <a:rPr sz="2800">
                <a:solidFill>
                  <a:srgbClr val="FFFFFF"/>
                </a:solidFill>
                <a:latin typeface="Georgia"/>
                <a:ea typeface="Georgia"/>
                <a:cs typeface="Georgia"/>
              </a:rPr>
              <a:t>And the king said unto him, Go in peace. So he arose, and went to Hebron.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15:10  |  2 Samuel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押沙龍打發探子走遍以色列各支派，說：「你們一聽見角聲就說：『押沙龍在希伯崙作王了！』」</a:t>
            </a:r>
          </a:p>
          <a:p xmlns:a="http://schemas.openxmlformats.org/drawingml/2006/main">
            <a:pPr algn="ctr">
              <a:buNone/>
            </a:pPr>
            <a:r>
              <a:rPr sz="2100">
                <a:solidFill>
                  <a:srgbClr val="FFFFFF"/>
                </a:solidFill>
                <a:latin typeface="Georgia"/>
                <a:ea typeface="Georgia"/>
                <a:cs typeface="Georgia"/>
              </a:rPr>
              <a:t>But Absalom sent spies throughout all the tribes of Israel, saying, As soon as ye hear the sound of the trumpet, then ye shall say, Absalom reigneth in Hebron.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15:11  |  2 Samuel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押沙龍在耶路撒冷請了二百人與他同去，都是誠誠實實去的，並不知道其中的真情。</a:t>
            </a:r>
          </a:p>
          <a:p xmlns:a="http://schemas.openxmlformats.org/drawingml/2006/main">
            <a:pPr algn="ctr">
              <a:buNone/>
            </a:pPr>
            <a:r>
              <a:rPr sz="2400">
                <a:solidFill>
                  <a:srgbClr val="FFFFFF"/>
                </a:solidFill>
                <a:latin typeface="Georgia"/>
                <a:ea typeface="Georgia"/>
                <a:cs typeface="Georgia"/>
              </a:rPr>
              <a:t>And with Absalom went two hundred men out of Jerusalem, that were called; and they went in their simplicity, and they knew not any thing.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15:12  |  2 Samuel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押沙龍獻祭的時候，打發人去將大衛的謀士、基羅人亞希多弗從他本城請了來。於是叛逆的勢派甚大；因為隨從押沙龍的人民，日漸增多。</a:t>
            </a:r>
          </a:p>
          <a:p xmlns:a="http://schemas.openxmlformats.org/drawingml/2006/main">
            <a:pPr algn="ctr">
              <a:buNone/>
            </a:pPr>
            <a:r>
              <a:rPr sz="2100">
                <a:solidFill>
                  <a:srgbClr val="FFFFFF"/>
                </a:solidFill>
                <a:latin typeface="Georgia"/>
                <a:ea typeface="Georgia"/>
                <a:cs typeface="Georgia"/>
              </a:rPr>
              <a:t>And Absalom sent for Ahithophel the Gilonite, David’s counsellor, from his city, even from Giloh, while he offered sacrifices. And the conspiracy was strong; for the people increased continually with Absalom.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15:13  |  2 Samuel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有人報告大衛說：「以色列人的心都歸向押沙龍了！」</a:t>
            </a:r>
          </a:p>
          <a:p xmlns:a="http://schemas.openxmlformats.org/drawingml/2006/main">
            <a:pPr algn="ctr">
              <a:buNone/>
            </a:pPr>
            <a:r>
              <a:rPr sz="2400">
                <a:solidFill>
                  <a:srgbClr val="FFFFFF"/>
                </a:solidFill>
                <a:latin typeface="Georgia"/>
                <a:ea typeface="Georgia"/>
                <a:cs typeface="Georgia"/>
              </a:rPr>
              <a:t>And there came a messenger to David, saying, The hearts of the men of Israel are after Absalom.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15:14  |  2 Samuel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大衛就對耶路撒冷跟隨他的臣僕說：「我們要起來逃走，不然都不能躲避押沙龍了；要速速地去，恐怕他忽然來到，加害於我們，用刀殺盡合城的人。」</a:t>
            </a:r>
          </a:p>
          <a:p xmlns:a="http://schemas.openxmlformats.org/drawingml/2006/main">
            <a:pPr algn="ctr">
              <a:buNone/>
            </a:pPr>
            <a:r>
              <a:rPr sz="1800">
                <a:solidFill>
                  <a:srgbClr val="FFFFFF"/>
                </a:solidFill>
                <a:latin typeface="Georgia"/>
                <a:ea typeface="Georgia"/>
                <a:cs typeface="Georgia"/>
              </a:rPr>
              <a:t>And David said unto all his servants that were with him at Jerusalem, Arise, and let us flee; for we shall not else escape from Absalom: make speed to depart, lest he overtake us suddenly, and bring evil upon us, and smite the city with the edge of the sword.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15:15  |  2 Samuel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王的臣僕對王說：「我主我王所定的，僕人都願遵行。」</a:t>
            </a:r>
          </a:p>
          <a:p xmlns:a="http://schemas.openxmlformats.org/drawingml/2006/main">
            <a:pPr algn="ctr">
              <a:buNone/>
            </a:pPr>
            <a:r>
              <a:rPr sz="2400">
                <a:solidFill>
                  <a:srgbClr val="FFFFFF"/>
                </a:solidFill>
                <a:latin typeface="Georgia"/>
                <a:ea typeface="Georgia"/>
                <a:cs typeface="Georgia"/>
              </a:rPr>
              <a:t>And the king’s servants said unto the king, Behold, thy servants are ready to do whatsoever my lord the king shall appoint.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15:16  |  2 Samuel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於是王帶着全家的人出去了，但留下十個妃嬪看守宮殿。</a:t>
            </a:r>
          </a:p>
          <a:p xmlns:a="http://schemas.openxmlformats.org/drawingml/2006/main">
            <a:pPr algn="ctr">
              <a:buNone/>
            </a:pPr>
            <a:r>
              <a:rPr sz="2400">
                <a:solidFill>
                  <a:srgbClr val="FFFFFF"/>
                </a:solidFill>
                <a:latin typeface="Georgia"/>
                <a:ea typeface="Georgia"/>
                <a:cs typeface="Georgia"/>
              </a:rPr>
              <a:t>And the king went forth, and all his household after him. And the king left ten women, which were concubines, to keep the house.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15:17  |  2 Samuel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王出去，眾民都跟隨他，到伯墨哈，就住下了。</a:t>
            </a:r>
          </a:p>
          <a:p xmlns:a="http://schemas.openxmlformats.org/drawingml/2006/main">
            <a:pPr algn="ctr">
              <a:buNone/>
            </a:pPr>
            <a:r>
              <a:rPr sz="2400">
                <a:solidFill>
                  <a:srgbClr val="FFFFFF"/>
                </a:solidFill>
                <a:latin typeface="Georgia"/>
                <a:ea typeface="Georgia"/>
                <a:cs typeface="Georgia"/>
              </a:rPr>
              <a:t>And the king went forth, and all the people after him, and tarried in a place that was far off.</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15:18  |  2 Samuel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王的臣僕都在他面前過去。基利提人、比利提人，就是從迦特跟隨王來的六百人，也都在他面前過去。</a:t>
            </a:r>
          </a:p>
          <a:p xmlns:a="http://schemas.openxmlformats.org/drawingml/2006/main">
            <a:pPr algn="ctr">
              <a:buNone/>
            </a:pPr>
            <a:r>
              <a:rPr sz="2100">
                <a:solidFill>
                  <a:srgbClr val="FFFFFF"/>
                </a:solidFill>
                <a:latin typeface="Georgia"/>
                <a:ea typeface="Georgia"/>
                <a:cs typeface="Georgia"/>
              </a:rPr>
              <a:t>And all his servants passed on beside him; and all the Cherethites, and all the Pelethites, and all the Gittites, six hundred men which came after him from Gath, passed on before the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15:19  |  2 Samuel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王對迦特人以太說：「你是外邦逃來的人，為甚麼與我們同去呢？你可以回去與[新]王同住，[或者回]你本地去吧！</a:t>
            </a:r>
          </a:p>
          <a:p xmlns:a="http://schemas.openxmlformats.org/drawingml/2006/main">
            <a:pPr algn="ctr">
              <a:buNone/>
            </a:pPr>
            <a:r>
              <a:rPr sz="2100">
                <a:solidFill>
                  <a:srgbClr val="FFFFFF"/>
                </a:solidFill>
                <a:latin typeface="Georgia"/>
                <a:ea typeface="Georgia"/>
                <a:cs typeface="Georgia"/>
              </a:rPr>
              <a:t>Then said the king to Ittai the Gittite, Wherefore goest thou also with us? return to thy place, and abide with the king: for thou art a stranger, and also an exile.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15:20  |  2 Samuel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你來的日子不多，我今日怎好叫你與我們一同飄流、沒有一定的住處呢？你不如帶你的弟兄回去吧！[願耶和華]用慈愛誠實待你。」</a:t>
            </a:r>
          </a:p>
          <a:p xmlns:a="http://schemas.openxmlformats.org/drawingml/2006/main">
            <a:pPr algn="ctr">
              <a:buNone/>
            </a:pPr>
            <a:r>
              <a:rPr sz="2100">
                <a:solidFill>
                  <a:srgbClr val="FFFFFF"/>
                </a:solidFill>
                <a:latin typeface="Georgia"/>
                <a:ea typeface="Georgia"/>
                <a:cs typeface="Georgia"/>
              </a:rPr>
              <a:t>Whereas thou camest but yesterday, should I this day make thee go up and down with us? seeing I go whither I may, return thou, and take back thy brethren: mercy and truth be with thee.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15:21  |  2 Samuel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以太對王說：「我指着永生的耶和華起誓，又敢在王面前起誓：無論生死，王在哪裏，僕人也必在那裏。」</a:t>
            </a:r>
          </a:p>
          <a:p xmlns:a="http://schemas.openxmlformats.org/drawingml/2006/main">
            <a:pPr algn="ctr">
              <a:buNone/>
            </a:pPr>
            <a:r>
              <a:rPr sz="2100">
                <a:solidFill>
                  <a:srgbClr val="FFFFFF"/>
                </a:solidFill>
                <a:latin typeface="Georgia"/>
                <a:ea typeface="Georgia"/>
                <a:cs typeface="Georgia"/>
              </a:rPr>
              <a:t>And Ittai answered the king, and said, As the LORD liveth, and as my lord the king liveth, surely in what place my lord the king shall be, whether in death or life, even there also will thy servant be.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15:22  |  2 Samuel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大衛對以太說：「你前去過[河]吧！」於是迦特人以太帶着跟隨他的人和所有的[婦人]孩子，就都過去了。</a:t>
            </a:r>
          </a:p>
          <a:p xmlns:a="http://schemas.openxmlformats.org/drawingml/2006/main">
            <a:pPr algn="ctr">
              <a:buNone/>
            </a:pPr>
            <a:r>
              <a:rPr sz="2400">
                <a:solidFill>
                  <a:srgbClr val="FFFFFF"/>
                </a:solidFill>
                <a:latin typeface="Georgia"/>
                <a:ea typeface="Georgia"/>
                <a:cs typeface="Georgia"/>
              </a:rPr>
              <a:t>And David said to Ittai, Go and pass over. And Ittai the Gittite passed over, and all his men, and all the little ones that were with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15:23  |  2 Samuel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本地的人都放聲大哭。眾民盡都過去，王也過了汲淪溪；眾民往曠野去了。</a:t>
            </a:r>
          </a:p>
          <a:p xmlns:a="http://schemas.openxmlformats.org/drawingml/2006/main">
            <a:pPr algn="ctr">
              <a:buNone/>
            </a:pPr>
            <a:r>
              <a:rPr sz="2100">
                <a:solidFill>
                  <a:srgbClr val="FFFFFF"/>
                </a:solidFill>
                <a:latin typeface="Georgia"/>
                <a:ea typeface="Georgia"/>
                <a:cs typeface="Georgia"/>
              </a:rPr>
              <a:t>And all the country wept with a loud voice, and all the people passed over: the king also himself passed over the brook Kidron, and all the people passed over, toward the way of the wilderness.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15:24  |  2 Samuel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撒督和抬神約櫃的利未人也一同來了，將神的[約]櫃放下。亞比亞他上來，等着眾民從城裏出來過去。</a:t>
            </a:r>
          </a:p>
          <a:p xmlns:a="http://schemas.openxmlformats.org/drawingml/2006/main">
            <a:pPr algn="ctr">
              <a:buNone/>
            </a:pPr>
            <a:r>
              <a:rPr sz="2100">
                <a:solidFill>
                  <a:srgbClr val="FFFFFF"/>
                </a:solidFill>
                <a:latin typeface="Georgia"/>
                <a:ea typeface="Georgia"/>
                <a:cs typeface="Georgia"/>
              </a:rPr>
              <a:t>And lo Zadok also, and all the Levites were with him, bearing the ark of the covenant of God: and they set down the ark of God; and Abiathar went up, until all the people had done passing out of the city.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15:25  |  2 Samuel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王對撒督說：「你將神的[約]櫃抬回城去。我若在耶和華眼前蒙恩，他必使我回來，再見[約]櫃和他的居所。</a:t>
            </a:r>
          </a:p>
          <a:p xmlns:a="http://schemas.openxmlformats.org/drawingml/2006/main">
            <a:pPr algn="ctr">
              <a:buNone/>
            </a:pPr>
            <a:r>
              <a:rPr sz="2100">
                <a:solidFill>
                  <a:srgbClr val="FFFFFF"/>
                </a:solidFill>
                <a:latin typeface="Georgia"/>
                <a:ea typeface="Georgia"/>
                <a:cs typeface="Georgia"/>
              </a:rPr>
              <a:t>And the king said unto Zadok, Carry back the ark of God into the city: if I shall find favour in the eyes of the LORD, he will bring me again, and shew me both it, and his habitation: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15:26  |  2 Samuel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倘若他說：『我不喜悅你』，看哪，我在這裏，願他憑自己的意旨待我！」</a:t>
            </a:r>
          </a:p>
          <a:p xmlns:a="http://schemas.openxmlformats.org/drawingml/2006/main">
            <a:pPr algn="ctr">
              <a:buNone/>
            </a:pPr>
            <a:r>
              <a:rPr sz="2400">
                <a:solidFill>
                  <a:srgbClr val="FFFFFF"/>
                </a:solidFill>
                <a:latin typeface="Georgia"/>
                <a:ea typeface="Georgia"/>
                <a:cs typeface="Georgia"/>
              </a:rPr>
              <a:t>But if he thus say, I have no delight in thee; behold, here am I, let him do to me as seemeth good unto him.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15:27  |  2 Samuel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王又對祭司撒督說：「你不是先見嗎？你可以安然回城；你兒子亞希瑪斯和亞比亞他的兒子約拿單都可以與你同去。</a:t>
            </a:r>
          </a:p>
          <a:p xmlns:a="http://schemas.openxmlformats.org/drawingml/2006/main">
            <a:pPr algn="ctr">
              <a:buNone/>
            </a:pPr>
            <a:r>
              <a:rPr sz="2100">
                <a:solidFill>
                  <a:srgbClr val="FFFFFF"/>
                </a:solidFill>
                <a:latin typeface="Georgia"/>
                <a:ea typeface="Georgia"/>
                <a:cs typeface="Georgia"/>
              </a:rPr>
              <a:t>The king said also unto Zadok the priest, Art not thou a seer? return into the city in peace, and your two sons with you, Ahimaaz thy son, and Jonathan the son of Abiathar.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15:28  |  2 Samuel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我在曠野的渡口那裏等你們報信給我。」</a:t>
            </a:r>
          </a:p>
          <a:p xmlns:a="http://schemas.openxmlformats.org/drawingml/2006/main">
            <a:pPr algn="ctr">
              <a:buNone/>
            </a:pPr>
            <a:r>
              <a:rPr sz="2400">
                <a:solidFill>
                  <a:srgbClr val="FFFFFF"/>
                </a:solidFill>
                <a:latin typeface="Georgia"/>
                <a:ea typeface="Georgia"/>
                <a:cs typeface="Georgia"/>
              </a:rPr>
              <a:t>See, I will tarry in the plain of the wilderness, until there come word from you to certify 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15:29  |  2 Samuel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於是撒督和亞比亞他將神的[約]櫃抬回耶路撒冷，他們就住在那裏。</a:t>
            </a:r>
          </a:p>
          <a:p xmlns:a="http://schemas.openxmlformats.org/drawingml/2006/main">
            <a:pPr algn="ctr">
              <a:buNone/>
            </a:pPr>
            <a:r>
              <a:rPr sz="2400">
                <a:solidFill>
                  <a:srgbClr val="FFFFFF"/>
                </a:solidFill>
                <a:latin typeface="Georgia"/>
                <a:ea typeface="Georgia"/>
                <a:cs typeface="Georgia"/>
              </a:rPr>
              <a:t>Zadok therefore and Abiathar carried the ark of God again to Jerusalem: and they tarried there.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15:30  |  2 Samuel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大衛蒙頭赤腳上橄欖山，一面上一面哭。跟隨他的人也都蒙頭哭着上去；</a:t>
            </a:r>
          </a:p>
          <a:p xmlns:a="http://schemas.openxmlformats.org/drawingml/2006/main">
            <a:pPr algn="ctr">
              <a:buNone/>
            </a:pPr>
            <a:r>
              <a:rPr sz="1800">
                <a:solidFill>
                  <a:srgbClr val="FFFFFF"/>
                </a:solidFill>
                <a:latin typeface="Georgia"/>
                <a:ea typeface="Georgia"/>
                <a:cs typeface="Georgia"/>
              </a:rPr>
              <a:t>And David went up by the ascent of mount Olivet, and wept as he went up, and had his head covered, and he went barefoot: and all the people that was with him covered every man his head, and they went up, weeping as they went up.</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15:31  |  2 Samuel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有人告訴大衛說：「亞希多弗也在叛黨之中，隨從押沙龍。」大衛禱告說：「耶和華啊，求你使亞希多弗的計謀變為愚拙！」</a:t>
            </a:r>
          </a:p>
          <a:p xmlns:a="http://schemas.openxmlformats.org/drawingml/2006/main">
            <a:pPr algn="ctr">
              <a:buNone/>
            </a:pPr>
            <a:r>
              <a:rPr sz="2100">
                <a:solidFill>
                  <a:srgbClr val="FFFFFF"/>
                </a:solidFill>
                <a:latin typeface="Georgia"/>
                <a:ea typeface="Georgia"/>
                <a:cs typeface="Georgia"/>
              </a:rPr>
              <a:t>And one told David, saying, Ahithophel is among the conspirators with Absalom. And David said, O LORD, I pray thee, turn the counsel of Ahithophel into foolishness.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15:32  |  2 Samuel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大衛到了[山]頂、敬拜神的地方，見亞基人戶篩，衣服撕裂，頭蒙灰塵來迎接他。</a:t>
            </a:r>
          </a:p>
          <a:p xmlns:a="http://schemas.openxmlformats.org/drawingml/2006/main">
            <a:pPr algn="ctr">
              <a:buNone/>
            </a:pPr>
            <a:r>
              <a:rPr sz="2100">
                <a:solidFill>
                  <a:srgbClr val="FFFFFF"/>
                </a:solidFill>
                <a:latin typeface="Georgia"/>
                <a:ea typeface="Georgia"/>
                <a:cs typeface="Georgia"/>
              </a:rPr>
              <a:t>And it came to pass, that when David was come to the top of the mount, where he worshipped God, behold, Hushai the Archite came to meet him with his coat rent, and earth upon his head: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15:33  |  2 Samuel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大衛對他說：「你若與我同去，必累贅我；</a:t>
            </a:r>
          </a:p>
          <a:p xmlns:a="http://schemas.openxmlformats.org/drawingml/2006/main">
            <a:pPr algn="ctr">
              <a:buNone/>
            </a:pPr>
            <a:r>
              <a:rPr sz="2400">
                <a:solidFill>
                  <a:srgbClr val="FFFFFF"/>
                </a:solidFill>
                <a:latin typeface="Georgia"/>
                <a:ea typeface="Georgia"/>
                <a:cs typeface="Georgia"/>
              </a:rPr>
              <a:t>Unto whom David said, If thou passest on with me, then thou shalt be a burden unto me: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15:34  |  2 Samuel 15:34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你若回城去，對押沙龍說：『王啊，我願作你的僕人；我向來作你父親的僕人，現在我也照樣作你的僕人。』這樣，你就可以為我破壞亞希多弗的計謀。</a:t>
            </a:r>
          </a:p>
          <a:p xmlns:a="http://schemas.openxmlformats.org/drawingml/2006/main">
            <a:pPr algn="ctr">
              <a:buNone/>
            </a:pPr>
            <a:r>
              <a:rPr sz="1800">
                <a:solidFill>
                  <a:srgbClr val="FFFFFF"/>
                </a:solidFill>
                <a:latin typeface="Georgia"/>
                <a:ea typeface="Georgia"/>
                <a:cs typeface="Georgia"/>
              </a:rPr>
              <a:t>But if thou return to the city, and say unto Absalom, I will be thy servant, O king; as I have been thy father’s servant hitherto, so will I now also be thy servant: then mayest thou for me defeat the counsel of Ahithophel.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15:35  |  2 Samuel 15:35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祭司撒督和亞比亞他豈不都在那裏嗎？你在王宮裏聽見甚麼，就要告訴祭司撒督和亞比亞他。</a:t>
            </a:r>
          </a:p>
          <a:p xmlns:a="http://schemas.openxmlformats.org/drawingml/2006/main">
            <a:pPr algn="ctr">
              <a:buNone/>
            </a:pPr>
            <a:r>
              <a:rPr sz="2100">
                <a:solidFill>
                  <a:srgbClr val="FFFFFF"/>
                </a:solidFill>
                <a:latin typeface="Georgia"/>
                <a:ea typeface="Georgia"/>
                <a:cs typeface="Georgia"/>
              </a:rPr>
              <a:t>And hast thou not there with thee Zadok and Abiathar the priests? therefore it shall be, that what thing soever thou shalt hear out of the king’s house, thou shalt tell it to Zadok and Abiathar the priests.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15:36  |  2 Samuel 15:36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撒督的兒子亞希瑪斯，亞比亞他的兒子約拿單，也都在那裏。凡你們所聽見的可以託這二人來報告我。」</a:t>
            </a:r>
          </a:p>
          <a:p xmlns:a="http://schemas.openxmlformats.org/drawingml/2006/main">
            <a:pPr algn="ctr">
              <a:buNone/>
            </a:pPr>
            <a:r>
              <a:rPr sz="2100">
                <a:solidFill>
                  <a:srgbClr val="FFFFFF"/>
                </a:solidFill>
                <a:latin typeface="Georgia"/>
                <a:ea typeface="Georgia"/>
                <a:cs typeface="Georgia"/>
              </a:rPr>
              <a:t>Behold, they have there with them their two sons, Ahimaaz Zadok’s son, and Jonathan Abiathar’s son; and by them ye shall send unto me every thing that ye can hear.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15:37  |  2 Samuel 15:37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於是，大衛的朋友戶篩進了城；押沙龍也進了耶路撒冷。</a:t>
            </a:r>
          </a:p>
          <a:p xmlns:a="http://schemas.openxmlformats.org/drawingml/2006/main">
            <a:pPr algn="ctr">
              <a:buNone/>
            </a:pPr>
            <a:r>
              <a:rPr sz="2800">
                <a:solidFill>
                  <a:srgbClr val="FFFFFF"/>
                </a:solidFill>
                <a:latin typeface="Georgia"/>
                <a:ea typeface="Georgia"/>
                <a:cs typeface="Georgia"/>
              </a:rPr>
              <a:t>So Hushai David’s friend came into the city, and Absalom came into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2026-08-30T04:04:39.4420000Z</dcterms:created>
  <dcterms:modified xsi:type="dcterms:W3CDTF">2026-08-30T04:04:39.4420000Z</dcterms:modified>
</coreProperties>
</file>