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750365ee4dd4db7" /><Relationship Type="http://schemas.openxmlformats.org/officeDocument/2006/relationships/extended-properties" Target="/docProps/app.xml" Id="Rac63825de6614fde" /><Relationship Type="http://schemas.openxmlformats.org/officeDocument/2006/relationships/officeDocument" Target="/ppt/presentation.xml" Id="Rab57458a193a4b0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76de07808c489a"/>
  </p:sldMasterIdLst>
  <p:notesMasterIdLst>
    <p:notesMasterId xmlns:r="http://schemas.openxmlformats.org/officeDocument/2006/relationships" r:id="R88e79316d419434a"/>
  </p:notesMasterIdLst>
  <p:sldIdLst>
    <p:sldId xmlns:r="http://schemas.openxmlformats.org/officeDocument/2006/relationships" id="256" r:id="R74641769395e479f"/>
    <p:sldId xmlns:r="http://schemas.openxmlformats.org/officeDocument/2006/relationships" id="257" r:id="Ra6c553133d8441cf"/>
    <p:sldId xmlns:r="http://schemas.openxmlformats.org/officeDocument/2006/relationships" id="258" r:id="R1e30d75803a34e86"/>
    <p:sldId xmlns:r="http://schemas.openxmlformats.org/officeDocument/2006/relationships" id="259" r:id="R1ad42c57bad44c83"/>
    <p:sldId xmlns:r="http://schemas.openxmlformats.org/officeDocument/2006/relationships" id="260" r:id="R569215d87f4249bf"/>
    <p:sldId xmlns:r="http://schemas.openxmlformats.org/officeDocument/2006/relationships" id="261" r:id="R55cd4818b51d4a5c"/>
    <p:sldId xmlns:r="http://schemas.openxmlformats.org/officeDocument/2006/relationships" id="262" r:id="Rb2a13e8c24804bbe"/>
    <p:sldId xmlns:r="http://schemas.openxmlformats.org/officeDocument/2006/relationships" id="263" r:id="Rf817881e9f304347"/>
    <p:sldId xmlns:r="http://schemas.openxmlformats.org/officeDocument/2006/relationships" id="264" r:id="R43eb7921644b49b8"/>
    <p:sldId xmlns:r="http://schemas.openxmlformats.org/officeDocument/2006/relationships" id="265" r:id="R8bfadbf2de034714"/>
    <p:sldId xmlns:r="http://schemas.openxmlformats.org/officeDocument/2006/relationships" id="266" r:id="R6ddb8244759a479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6c595e01e674be2" /><Relationship Type="http://schemas.openxmlformats.org/officeDocument/2006/relationships/slideMaster" Target="/ppt/slideMasters/slideMaster1.xml" Id="R5076de07808c489a" /><Relationship Type="http://schemas.openxmlformats.org/officeDocument/2006/relationships/notesMaster" Target="/ppt/notesMasters/notesMaster1.xml" Id="R88e79316d419434a" /><Relationship Type="http://schemas.openxmlformats.org/officeDocument/2006/relationships/presProps" Target="/ppt/presProps.xml" Id="R956e1bf484f54cc3" /><Relationship Type="http://schemas.openxmlformats.org/officeDocument/2006/relationships/tableStyles" Target="/ppt/tableStyles.xml" Id="Re2b606b2260c4c84" /><Relationship Type="http://schemas.openxmlformats.org/officeDocument/2006/relationships/slide" Target="/ppt/slides/slide1.xml" Id="R74641769395e479f" /><Relationship Type="http://schemas.openxmlformats.org/officeDocument/2006/relationships/slide" Target="/ppt/slides/slide2.xml" Id="Ra6c553133d8441cf" /><Relationship Type="http://schemas.openxmlformats.org/officeDocument/2006/relationships/slide" Target="/ppt/slides/slide3.xml" Id="R1e30d75803a34e86" /><Relationship Type="http://schemas.openxmlformats.org/officeDocument/2006/relationships/slide" Target="/ppt/slides/slide4.xml" Id="R1ad42c57bad44c83" /><Relationship Type="http://schemas.openxmlformats.org/officeDocument/2006/relationships/slide" Target="/ppt/slides/slide5.xml" Id="R569215d87f4249bf" /><Relationship Type="http://schemas.openxmlformats.org/officeDocument/2006/relationships/slide" Target="/ppt/slides/slide6.xml" Id="R55cd4818b51d4a5c" /><Relationship Type="http://schemas.openxmlformats.org/officeDocument/2006/relationships/slide" Target="/ppt/slides/slide7.xml" Id="Rb2a13e8c24804bbe" /><Relationship Type="http://schemas.openxmlformats.org/officeDocument/2006/relationships/slide" Target="/ppt/slides/slide8.xml" Id="Rf817881e9f304347" /><Relationship Type="http://schemas.openxmlformats.org/officeDocument/2006/relationships/slide" Target="/ppt/slides/slide9.xml" Id="R43eb7921644b49b8" /><Relationship Type="http://schemas.openxmlformats.org/officeDocument/2006/relationships/slide" Target="/ppt/slides/slide10.xml" Id="R8bfadbf2de034714" /><Relationship Type="http://schemas.openxmlformats.org/officeDocument/2006/relationships/slide" Target="/ppt/slides/slide11.xml" Id="R6ddb8244759a479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f94b40244a43f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1572d0a239d49cf" /><Relationship Type="http://schemas.openxmlformats.org/officeDocument/2006/relationships/notesMaster" Target="/ppt/notesMasters/notesMaster1.xml" Id="R8519255975b34ba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c6e13c087624fc1" /><Relationship Type="http://schemas.openxmlformats.org/officeDocument/2006/relationships/notesMaster" Target="/ppt/notesMasters/notesMaster1.xml" Id="Rab14b8e9d81a4a8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7c086db97384e60" /><Relationship Type="http://schemas.openxmlformats.org/officeDocument/2006/relationships/notesMaster" Target="/ppt/notesMasters/notesMaster1.xml" Id="R85559ba0b0874bc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8aee9c7e564ec0" /><Relationship Type="http://schemas.openxmlformats.org/officeDocument/2006/relationships/notesMaster" Target="/ppt/notesMasters/notesMaster1.xml" Id="R6351bce8528a487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4027774d3cc4cac" /><Relationship Type="http://schemas.openxmlformats.org/officeDocument/2006/relationships/notesMaster" Target="/ppt/notesMasters/notesMaster1.xml" Id="R9f16b52344d5401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46dcf094e064a38" /><Relationship Type="http://schemas.openxmlformats.org/officeDocument/2006/relationships/notesMaster" Target="/ppt/notesMasters/notesMaster1.xml" Id="R54774e9e0c02473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b29d25950c149ad" /><Relationship Type="http://schemas.openxmlformats.org/officeDocument/2006/relationships/notesMaster" Target="/ppt/notesMasters/notesMaster1.xml" Id="R0e8c69bdbc3140c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32bb6fd9827451c" /><Relationship Type="http://schemas.openxmlformats.org/officeDocument/2006/relationships/notesMaster" Target="/ppt/notesMasters/notesMaster1.xml" Id="R219b18dc7faa4ae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e566167ae694c78" /><Relationship Type="http://schemas.openxmlformats.org/officeDocument/2006/relationships/notesMaster" Target="/ppt/notesMasters/notesMaster1.xml" Id="R3249552e59124d1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b676f1832c944ff" /><Relationship Type="http://schemas.openxmlformats.org/officeDocument/2006/relationships/notesMaster" Target="/ppt/notesMasters/notesMaster1.xml" Id="R4355c1f118de401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e6dbd3881254200" /><Relationship Type="http://schemas.openxmlformats.org/officeDocument/2006/relationships/notesMaster" Target="/ppt/notesMasters/notesMaster1.xml" Id="R933549a90b824a7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19bc3f9a9e34eb3" /><Relationship Type="http://schemas.openxmlformats.org/officeDocument/2006/relationships/image" Target="/ppt/media/image.png" Id="Rb0c1cadc02f145fb" /><Relationship Type="http://schemas.openxmlformats.org/officeDocument/2006/relationships/image" Target="/ppt/media/image2.png" Id="R1ef5dd3d2ff64876" /><Relationship Type="http://schemas.openxmlformats.org/officeDocument/2006/relationships/image" Target="/ppt/media/image.jpeg" Id="R3c8190e47993434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9020debb09495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0c1cadc02f145f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ef5dd3d2ff6487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8190e47993434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96c26cedd314970" /><Relationship Type="http://schemas.openxmlformats.org/officeDocument/2006/relationships/slideLayout" Target="/ppt/slideLayouts/slideLayout1.xml" Id="R498419cd485542d1" /><Relationship Type="http://schemas.openxmlformats.org/officeDocument/2006/relationships/slideLayout" Target="/ppt/slideLayouts/slideLayout2.xml" Id="R4496d95ca2164e8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8419cd485542d1"/>
    <p:sldLayoutId xmlns:r="http://schemas.openxmlformats.org/officeDocument/2006/relationships" id="2147483650" r:id="R4496d95ca2164e8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a8f376ba90403f" /><Relationship Type="http://schemas.openxmlformats.org/officeDocument/2006/relationships/notesSlide" Target="/ppt/notesSlides/notesSlide1.xml" Id="R314f75f2c35a4e5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fd4f076de94c9e" /><Relationship Type="http://schemas.openxmlformats.org/officeDocument/2006/relationships/notesSlide" Target="/ppt/notesSlides/notesSlide2.xml" Id="R98eefee84b6e4cb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0ecfd734f8449c" /><Relationship Type="http://schemas.openxmlformats.org/officeDocument/2006/relationships/notesSlide" Target="/ppt/notesSlides/notesSlide3.xml" Id="R6e5e7e661a5e400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87ba702a6a4da0" /><Relationship Type="http://schemas.openxmlformats.org/officeDocument/2006/relationships/notesSlide" Target="/ppt/notesSlides/notesSlide4.xml" Id="R3fb23521e5484bf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a20af341154144" /><Relationship Type="http://schemas.openxmlformats.org/officeDocument/2006/relationships/notesSlide" Target="/ppt/notesSlides/notesSlide5.xml" Id="R01fa496f472243d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c9d5e4aa34404e" /><Relationship Type="http://schemas.openxmlformats.org/officeDocument/2006/relationships/notesSlide" Target="/ppt/notesSlides/notesSlide6.xml" Id="R3602edf8d710433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f087aadf074334" /><Relationship Type="http://schemas.openxmlformats.org/officeDocument/2006/relationships/notesSlide" Target="/ppt/notesSlides/notesSlide7.xml" Id="R3d69fdd27b7e4fa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822778ea9343c7" /><Relationship Type="http://schemas.openxmlformats.org/officeDocument/2006/relationships/notesSlide" Target="/ppt/notesSlides/notesSlide8.xml" Id="Rbca00d8e36da4ce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4d3bec49bf40f3" /><Relationship Type="http://schemas.openxmlformats.org/officeDocument/2006/relationships/notesSlide" Target="/ppt/notesSlides/notesSlide9.xml" Id="R3d6d3192645e494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50c5dbed254e44" /><Relationship Type="http://schemas.openxmlformats.org/officeDocument/2006/relationships/notesSlide" Target="/ppt/notesSlides/notesSlide10.xml" Id="R601d206234e94d4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7c7174ec6a4db4" /><Relationship Type="http://schemas.openxmlformats.org/officeDocument/2006/relationships/notesSlide" Target="/ppt/notesSlides/notesSlide11.xml" Id="R618f5b594f0b419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Thessalonians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1:1  |  1 Thessalonians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保羅、西拉、提摩太寫信給帖撒羅尼迦在父神和主耶穌基督裏的教會。願恩惠、平安歸與你們！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Paul, and Silvanus, and Timotheus, unto the church of the Thessalonians which is in God the Father and in the Lord Jesus Christ: Grace be unto you, and peace, from God our Father, and the Lord Jesus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1:2  |  1 Thessalonians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我們為你們眾人常常感謝神，禱告的時候提到你們，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give thanks to God always for you all, making mention of you in our prayers;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1:3  |  1 Thessalonians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在神－我們的父面前，不住地記念你們因信心所做的工夫，因愛心所受的勞苦，因盼望我們主耶穌基督所存的忍耐。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Remembering without ceasing your work of faith, and labour of love, and patience of hope in our Lord Jesus Christ, in the sight of God and our Father;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1:4  |  1 Thessalonians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被神所愛的弟兄啊，我知道你們是蒙揀選的；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Knowing, brethren beloved, your election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1:5  |  1 Thessalonians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因為我們的福音傳到你們那裏，不獨在乎言語，也在乎權能和聖靈，並充足的信心。正如你們知道，我們在你們那裏，為你們的緣故是怎樣為人。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our gospel came not unto you in word only, but also in power, and in the Holy Ghost, and in much assurance; as ye know what manner of men we were among you for your sake.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1:6  |  1 Thessalonians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並且你們在大難之中，蒙了聖靈所賜的喜樂，領受真道就效法我們，也效法了主；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became followers of us, and of the Lord, having received the word in much affliction, with joy of the Holy Ghost: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1:7  |  1 Thessalonians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甚至你們作了馬其頓和亞該亞所有信[主]之人的榜樣。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that ye were ensamples to all that believe in Macedonia and Achaia.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1:8  |  1 Thessalonians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因為主的道從你們那裏已經傳揚出來。你們向神的信心不但在馬其頓和亞該亞，就是在各處也都傳開了，所以不用我們說甚麼話。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from you sounded out the word of the Lord not only in Macedonia and Achaia, but also in every place your faith to God-ward is spread abroad; so that we need not to speak any 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1:9  |  1 Thessalonians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因為他們自己已經報明我們是怎樣進到你們那裏，你們是怎樣離棄偶像，歸向神，要服事那又真又活的神，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themselves shew of us what manner of entering in we had unto you, and how ye turned to God from idols to serve the living and true God;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1:10  |  1 Thessalonians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等候他兒子從天降臨，就是他從死裏復活的－那位救我們脫離將來忿怒的耶穌。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to wait for his Son from heaven, whom he raised from the dead, even Jesus, which delivered us from the wrath to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2026-08-30T07:03:55.2830000Z</dcterms:created>
  <dcterms:modified xsi:type="dcterms:W3CDTF">2026-08-30T07:03:55.2830000Z</dcterms:modified>
</coreProperties>
</file>