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28e3a351cd4402b" /><Relationship Type="http://schemas.openxmlformats.org/officeDocument/2006/relationships/extended-properties" Target="/docProps/app.xml" Id="R089a2d7c37914f2d" /><Relationship Type="http://schemas.openxmlformats.org/officeDocument/2006/relationships/officeDocument" Target="/ppt/presentation.xml" Id="Rdf452f3d44894acd" /></Relationships>
</file>

<file path=ppt/presentation.xml><?xml version="1.0" encoding="utf-8"?>
<p:presentation xmlns:p="http://schemas.openxmlformats.org/presentationml/2006/main">
  <p:sldMasterIdLst>
    <p:sldMasterId xmlns:r="http://schemas.openxmlformats.org/officeDocument/2006/relationships" id="2147483648" r:id="R818eb69a8b83462b"/>
  </p:sldMasterIdLst>
  <p:notesMasterIdLst>
    <p:notesMasterId xmlns:r="http://schemas.openxmlformats.org/officeDocument/2006/relationships" r:id="Rac9de208d0994209"/>
  </p:notesMasterIdLst>
  <p:sldIdLst>
    <p:sldId xmlns:r="http://schemas.openxmlformats.org/officeDocument/2006/relationships" id="256" r:id="Ra16f8f2c61d14d41"/>
    <p:sldId xmlns:r="http://schemas.openxmlformats.org/officeDocument/2006/relationships" id="257" r:id="R1edcdb11c33f4786"/>
    <p:sldId xmlns:r="http://schemas.openxmlformats.org/officeDocument/2006/relationships" id="258" r:id="R635985384d3e42f8"/>
    <p:sldId xmlns:r="http://schemas.openxmlformats.org/officeDocument/2006/relationships" id="259" r:id="R26fde418ffd94daa"/>
    <p:sldId xmlns:r="http://schemas.openxmlformats.org/officeDocument/2006/relationships" id="260" r:id="R7ff9d5d787574348"/>
    <p:sldId xmlns:r="http://schemas.openxmlformats.org/officeDocument/2006/relationships" id="261" r:id="Rb70eeaf5300341ce"/>
    <p:sldId xmlns:r="http://schemas.openxmlformats.org/officeDocument/2006/relationships" id="262" r:id="R2ccced6f29864648"/>
    <p:sldId xmlns:r="http://schemas.openxmlformats.org/officeDocument/2006/relationships" id="263" r:id="Rdee4172eb2b74682"/>
    <p:sldId xmlns:r="http://schemas.openxmlformats.org/officeDocument/2006/relationships" id="264" r:id="Rb0d26bc62ce1402e"/>
    <p:sldId xmlns:r="http://schemas.openxmlformats.org/officeDocument/2006/relationships" id="265" r:id="R9a38e663418743cc"/>
    <p:sldId xmlns:r="http://schemas.openxmlformats.org/officeDocument/2006/relationships" id="266" r:id="R885bf62671e94bef"/>
    <p:sldId xmlns:r="http://schemas.openxmlformats.org/officeDocument/2006/relationships" id="267" r:id="R91206efe41894b8c"/>
    <p:sldId xmlns:r="http://schemas.openxmlformats.org/officeDocument/2006/relationships" id="268" r:id="R30cc17c03f89452e"/>
    <p:sldId xmlns:r="http://schemas.openxmlformats.org/officeDocument/2006/relationships" id="269" r:id="R8e947a3d8d024a26"/>
    <p:sldId xmlns:r="http://schemas.openxmlformats.org/officeDocument/2006/relationships" id="270" r:id="R72aeb80dfe2d43bf"/>
    <p:sldId xmlns:r="http://schemas.openxmlformats.org/officeDocument/2006/relationships" id="271" r:id="R9050bcc055774111"/>
    <p:sldId xmlns:r="http://schemas.openxmlformats.org/officeDocument/2006/relationships" id="272" r:id="Red955ba22b1f4cbf"/>
    <p:sldId xmlns:r="http://schemas.openxmlformats.org/officeDocument/2006/relationships" id="273" r:id="R17f4d48d9374400f"/>
    <p:sldId xmlns:r="http://schemas.openxmlformats.org/officeDocument/2006/relationships" id="274" r:id="R7c65960c68b64265"/>
    <p:sldId xmlns:r="http://schemas.openxmlformats.org/officeDocument/2006/relationships" id="275" r:id="Ref5189c8cd754a12"/>
    <p:sldId xmlns:r="http://schemas.openxmlformats.org/officeDocument/2006/relationships" id="276" r:id="R131ef6b213924c48"/>
    <p:sldId xmlns:r="http://schemas.openxmlformats.org/officeDocument/2006/relationships" id="277" r:id="R6610785097d94e83"/>
    <p:sldId xmlns:r="http://schemas.openxmlformats.org/officeDocument/2006/relationships" id="278" r:id="Rd08410e1ec784c66"/>
    <p:sldId xmlns:r="http://schemas.openxmlformats.org/officeDocument/2006/relationships" id="279" r:id="Rf6d3a46093a94b74"/>
    <p:sldId xmlns:r="http://schemas.openxmlformats.org/officeDocument/2006/relationships" id="280" r:id="R099ac517fb194f3f"/>
    <p:sldId xmlns:r="http://schemas.openxmlformats.org/officeDocument/2006/relationships" id="281" r:id="Rcf324923d7b3459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45a1b1cd9fc4c20" /><Relationship Type="http://schemas.openxmlformats.org/officeDocument/2006/relationships/slideMaster" Target="/ppt/slideMasters/slideMaster1.xml" Id="R818eb69a8b83462b" /><Relationship Type="http://schemas.openxmlformats.org/officeDocument/2006/relationships/notesMaster" Target="/ppt/notesMasters/notesMaster1.xml" Id="Rac9de208d0994209" /><Relationship Type="http://schemas.openxmlformats.org/officeDocument/2006/relationships/presProps" Target="/ppt/presProps.xml" Id="R85ff8157c63a4b4c" /><Relationship Type="http://schemas.openxmlformats.org/officeDocument/2006/relationships/tableStyles" Target="/ppt/tableStyles.xml" Id="R04edcdb547224d24" /><Relationship Type="http://schemas.openxmlformats.org/officeDocument/2006/relationships/slide" Target="/ppt/slides/slide1.xml" Id="Ra16f8f2c61d14d41" /><Relationship Type="http://schemas.openxmlformats.org/officeDocument/2006/relationships/slide" Target="/ppt/slides/slide2.xml" Id="R1edcdb11c33f4786" /><Relationship Type="http://schemas.openxmlformats.org/officeDocument/2006/relationships/slide" Target="/ppt/slides/slide3.xml" Id="R635985384d3e42f8" /><Relationship Type="http://schemas.openxmlformats.org/officeDocument/2006/relationships/slide" Target="/ppt/slides/slide4.xml" Id="R26fde418ffd94daa" /><Relationship Type="http://schemas.openxmlformats.org/officeDocument/2006/relationships/slide" Target="/ppt/slides/slide5.xml" Id="R7ff9d5d787574348" /><Relationship Type="http://schemas.openxmlformats.org/officeDocument/2006/relationships/slide" Target="/ppt/slides/slide6.xml" Id="Rb70eeaf5300341ce" /><Relationship Type="http://schemas.openxmlformats.org/officeDocument/2006/relationships/slide" Target="/ppt/slides/slide7.xml" Id="R2ccced6f29864648" /><Relationship Type="http://schemas.openxmlformats.org/officeDocument/2006/relationships/slide" Target="/ppt/slides/slide8.xml" Id="Rdee4172eb2b74682" /><Relationship Type="http://schemas.openxmlformats.org/officeDocument/2006/relationships/slide" Target="/ppt/slides/slide9.xml" Id="Rb0d26bc62ce1402e" /><Relationship Type="http://schemas.openxmlformats.org/officeDocument/2006/relationships/slide" Target="/ppt/slides/slide10.xml" Id="R9a38e663418743cc" /><Relationship Type="http://schemas.openxmlformats.org/officeDocument/2006/relationships/slide" Target="/ppt/slides/slide11.xml" Id="R885bf62671e94bef" /><Relationship Type="http://schemas.openxmlformats.org/officeDocument/2006/relationships/slide" Target="/ppt/slides/slide12.xml" Id="R91206efe41894b8c" /><Relationship Type="http://schemas.openxmlformats.org/officeDocument/2006/relationships/slide" Target="/ppt/slides/slide13.xml" Id="R30cc17c03f89452e" /><Relationship Type="http://schemas.openxmlformats.org/officeDocument/2006/relationships/slide" Target="/ppt/slides/slide14.xml" Id="R8e947a3d8d024a26" /><Relationship Type="http://schemas.openxmlformats.org/officeDocument/2006/relationships/slide" Target="/ppt/slides/slide15.xml" Id="R72aeb80dfe2d43bf" /><Relationship Type="http://schemas.openxmlformats.org/officeDocument/2006/relationships/slide" Target="/ppt/slides/slide16.xml" Id="R9050bcc055774111" /><Relationship Type="http://schemas.openxmlformats.org/officeDocument/2006/relationships/slide" Target="/ppt/slides/slide17.xml" Id="Red955ba22b1f4cbf" /><Relationship Type="http://schemas.openxmlformats.org/officeDocument/2006/relationships/slide" Target="/ppt/slides/slide18.xml" Id="R17f4d48d9374400f" /><Relationship Type="http://schemas.openxmlformats.org/officeDocument/2006/relationships/slide" Target="/ppt/slides/slide19.xml" Id="R7c65960c68b64265" /><Relationship Type="http://schemas.openxmlformats.org/officeDocument/2006/relationships/slide" Target="/ppt/slides/slide20.xml" Id="Ref5189c8cd754a12" /><Relationship Type="http://schemas.openxmlformats.org/officeDocument/2006/relationships/slide" Target="/ppt/slides/slide21.xml" Id="R131ef6b213924c48" /><Relationship Type="http://schemas.openxmlformats.org/officeDocument/2006/relationships/slide" Target="/ppt/slides/slide22.xml" Id="R6610785097d94e83" /><Relationship Type="http://schemas.openxmlformats.org/officeDocument/2006/relationships/slide" Target="/ppt/slides/slide23.xml" Id="Rd08410e1ec784c66" /><Relationship Type="http://schemas.openxmlformats.org/officeDocument/2006/relationships/slide" Target="/ppt/slides/slide24.xml" Id="Rf6d3a46093a94b74" /><Relationship Type="http://schemas.openxmlformats.org/officeDocument/2006/relationships/slide" Target="/ppt/slides/slide25.xml" Id="R099ac517fb194f3f" /><Relationship Type="http://schemas.openxmlformats.org/officeDocument/2006/relationships/slide" Target="/ppt/slides/slide26.xml" Id="Rcf324923d7b345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40c5538e4c549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e5a24afae9d4370" /><Relationship Type="http://schemas.openxmlformats.org/officeDocument/2006/relationships/notesMaster" Target="/ppt/notesMasters/notesMaster1.xml" Id="Rd517fbd6ca6448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9133f77803c41fe" /><Relationship Type="http://schemas.openxmlformats.org/officeDocument/2006/relationships/notesMaster" Target="/ppt/notesMasters/notesMaster1.xml" Id="R582f5e8aa2b5401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ee82dcb3aa4437" /><Relationship Type="http://schemas.openxmlformats.org/officeDocument/2006/relationships/notesMaster" Target="/ppt/notesMasters/notesMaster1.xml" Id="R7b74ff78f2094f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7ea787dd9045c9" /><Relationship Type="http://schemas.openxmlformats.org/officeDocument/2006/relationships/notesMaster" Target="/ppt/notesMasters/notesMaster1.xml" Id="Rf0b026cc5ff246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87f98b0ef645df" /><Relationship Type="http://schemas.openxmlformats.org/officeDocument/2006/relationships/notesMaster" Target="/ppt/notesMasters/notesMaster1.xml" Id="Rd1dd4319f9ae44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16d137aab44e17" /><Relationship Type="http://schemas.openxmlformats.org/officeDocument/2006/relationships/notesMaster" Target="/ppt/notesMasters/notesMaster1.xml" Id="R9cb84bf35e604e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eaf28c71444f67" /><Relationship Type="http://schemas.openxmlformats.org/officeDocument/2006/relationships/notesMaster" Target="/ppt/notesMasters/notesMaster1.xml" Id="R6c20226503bf43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f15cc501884287" /><Relationship Type="http://schemas.openxmlformats.org/officeDocument/2006/relationships/notesMaster" Target="/ppt/notesMasters/notesMaster1.xml" Id="Rf8be30ff3f7b46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e24373a32fd401a" /><Relationship Type="http://schemas.openxmlformats.org/officeDocument/2006/relationships/notesMaster" Target="/ppt/notesMasters/notesMaster1.xml" Id="R64d83cd9fbd04e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4e0c18327843a6" /><Relationship Type="http://schemas.openxmlformats.org/officeDocument/2006/relationships/notesMaster" Target="/ppt/notesMasters/notesMaster1.xml" Id="R5ae8a3be46384e3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7491b2730a45a1" /><Relationship Type="http://schemas.openxmlformats.org/officeDocument/2006/relationships/notesMaster" Target="/ppt/notesMasters/notesMaster1.xml" Id="R5a704b5dce9a45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72ab338c02490f" /><Relationship Type="http://schemas.openxmlformats.org/officeDocument/2006/relationships/notesMaster" Target="/ppt/notesMasters/notesMaster1.xml" Id="R037d7cabd1d7414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ba2e054a814ee3" /><Relationship Type="http://schemas.openxmlformats.org/officeDocument/2006/relationships/notesMaster" Target="/ppt/notesMasters/notesMaster1.xml" Id="Racdc184504604db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09f1ca14ba04c9d" /><Relationship Type="http://schemas.openxmlformats.org/officeDocument/2006/relationships/notesMaster" Target="/ppt/notesMasters/notesMaster1.xml" Id="Rd65ab127c9254b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3415d0119014df3" /><Relationship Type="http://schemas.openxmlformats.org/officeDocument/2006/relationships/notesMaster" Target="/ppt/notesMasters/notesMaster1.xml" Id="Rc6e2fa1812aa4ba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07d6b8894a4e31" /><Relationship Type="http://schemas.openxmlformats.org/officeDocument/2006/relationships/notesMaster" Target="/ppt/notesMasters/notesMaster1.xml" Id="R7ba63b07c53c41a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2ec4a0dd5e40a5" /><Relationship Type="http://schemas.openxmlformats.org/officeDocument/2006/relationships/notesMaster" Target="/ppt/notesMasters/notesMaster1.xml" Id="R1b4dc05aad2f48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fbfa42c276c4720" /><Relationship Type="http://schemas.openxmlformats.org/officeDocument/2006/relationships/notesMaster" Target="/ppt/notesMasters/notesMaster1.xml" Id="R961f87d269e54ee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d0633ab4d8542a4" /><Relationship Type="http://schemas.openxmlformats.org/officeDocument/2006/relationships/notesMaster" Target="/ppt/notesMasters/notesMaster1.xml" Id="R71238e479829446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08316dc3bf46bb" /><Relationship Type="http://schemas.openxmlformats.org/officeDocument/2006/relationships/notesMaster" Target="/ppt/notesMasters/notesMaster1.xml" Id="R4c10aa226dc4456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9f7e9dd143417b" /><Relationship Type="http://schemas.openxmlformats.org/officeDocument/2006/relationships/notesMaster" Target="/ppt/notesMasters/notesMaster1.xml" Id="R9b871100f1ed4f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8a83ecbdcfa4125" /><Relationship Type="http://schemas.openxmlformats.org/officeDocument/2006/relationships/notesMaster" Target="/ppt/notesMasters/notesMaster1.xml" Id="R67cf55d6e9864f4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5859b927bfa4c64" /><Relationship Type="http://schemas.openxmlformats.org/officeDocument/2006/relationships/notesMaster" Target="/ppt/notesMasters/notesMaster1.xml" Id="R89c0c0eb8d8d43a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8143e064b60491f" /><Relationship Type="http://schemas.openxmlformats.org/officeDocument/2006/relationships/notesMaster" Target="/ppt/notesMasters/notesMaster1.xml" Id="R3644ac89bc1d4e2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0027a1f8ca44d6c" /><Relationship Type="http://schemas.openxmlformats.org/officeDocument/2006/relationships/notesMaster" Target="/ppt/notesMasters/notesMaster1.xml" Id="R5499c0254ec2464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a537cf3f9ae452d" /><Relationship Type="http://schemas.openxmlformats.org/officeDocument/2006/relationships/notesMaster" Target="/ppt/notesMasters/notesMaster1.xml" Id="R1e503e322b2a41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ff0442af034e12" /><Relationship Type="http://schemas.openxmlformats.org/officeDocument/2006/relationships/image" Target="/ppt/media/image.png" Id="Rd2ca716d75da4025" /><Relationship Type="http://schemas.openxmlformats.org/officeDocument/2006/relationships/image" Target="/ppt/media/image2.png" Id="R8c9f31eff9924edc" /><Relationship Type="http://schemas.openxmlformats.org/officeDocument/2006/relationships/image" Target="/ppt/media/image.jpeg" Id="R5996b0e9496c4e6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02a135fdb8499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2ca716d75da40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9f31eff9924ed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96b0e9496c4e6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3e81ec93f84fba" /><Relationship Type="http://schemas.openxmlformats.org/officeDocument/2006/relationships/slideLayout" Target="/ppt/slideLayouts/slideLayout1.xml" Id="R69c8fa8b6f9c47dd" /><Relationship Type="http://schemas.openxmlformats.org/officeDocument/2006/relationships/slideLayout" Target="/ppt/slideLayouts/slideLayout2.xml" Id="Rb23ce20bc43d425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c8fa8b6f9c47dd"/>
    <p:sldLayoutId xmlns:r="http://schemas.openxmlformats.org/officeDocument/2006/relationships" id="2147483650" r:id="Rb23ce20bc43d425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f5447af096542c4" /><Relationship Type="http://schemas.openxmlformats.org/officeDocument/2006/relationships/notesSlide" Target="/ppt/notesSlides/notesSlide1.xml" Id="Rc91c6bf52dae49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8de5cbdce8e4fe5" /><Relationship Type="http://schemas.openxmlformats.org/officeDocument/2006/relationships/notesSlide" Target="/ppt/notesSlides/notesSlide2.xml" Id="R169ac5688af743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d97beaf1a504dd7" /><Relationship Type="http://schemas.openxmlformats.org/officeDocument/2006/relationships/notesSlide" Target="/ppt/notesSlides/notesSlide3.xml" Id="Rdb9ecfe9beeb42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65135a9f7384e70" /><Relationship Type="http://schemas.openxmlformats.org/officeDocument/2006/relationships/notesSlide" Target="/ppt/notesSlides/notesSlide4.xml" Id="R10f50414367b472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4a286f636f54667" /><Relationship Type="http://schemas.openxmlformats.org/officeDocument/2006/relationships/notesSlide" Target="/ppt/notesSlides/notesSlide5.xml" Id="R9ed2f5a66f4946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45637b247764683" /><Relationship Type="http://schemas.openxmlformats.org/officeDocument/2006/relationships/notesSlide" Target="/ppt/notesSlides/notesSlide6.xml" Id="R3752a4c287d44e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09917b7a5b44f5" /><Relationship Type="http://schemas.openxmlformats.org/officeDocument/2006/relationships/notesSlide" Target="/ppt/notesSlides/notesSlide7.xml" Id="R0051d48558f0470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c8e570aa2ef41ef" /><Relationship Type="http://schemas.openxmlformats.org/officeDocument/2006/relationships/notesSlide" Target="/ppt/notesSlides/notesSlide8.xml" Id="R53c031d0b113425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4f9be88af6a4de3" /><Relationship Type="http://schemas.openxmlformats.org/officeDocument/2006/relationships/notesSlide" Target="/ppt/notesSlides/notesSlide9.xml" Id="R6b661ce781924d9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546811a7d6842bf" /><Relationship Type="http://schemas.openxmlformats.org/officeDocument/2006/relationships/notesSlide" Target="/ppt/notesSlides/notesSlide10.xml" Id="R8676b780a0e54b9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c51c3462ce4fd3" /><Relationship Type="http://schemas.openxmlformats.org/officeDocument/2006/relationships/notesSlide" Target="/ppt/notesSlides/notesSlide11.xml" Id="Ra83773f5bf4b4d0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6f695cc5c8442f2" /><Relationship Type="http://schemas.openxmlformats.org/officeDocument/2006/relationships/notesSlide" Target="/ppt/notesSlides/notesSlide12.xml" Id="Rc9ac1559387c4a7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d069749e3b54ed4" /><Relationship Type="http://schemas.openxmlformats.org/officeDocument/2006/relationships/notesSlide" Target="/ppt/notesSlides/notesSlide13.xml" Id="Ra8b113ae81c7431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405fa709261436d" /><Relationship Type="http://schemas.openxmlformats.org/officeDocument/2006/relationships/notesSlide" Target="/ppt/notesSlides/notesSlide14.xml" Id="R8ada3c81bbf74a8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6e21accea774da8" /><Relationship Type="http://schemas.openxmlformats.org/officeDocument/2006/relationships/notesSlide" Target="/ppt/notesSlides/notesSlide15.xml" Id="Rb7253c299262416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304f58e22f44281" /><Relationship Type="http://schemas.openxmlformats.org/officeDocument/2006/relationships/notesSlide" Target="/ppt/notesSlides/notesSlide16.xml" Id="Rf8abbd6515e342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7b2835b7fac488b" /><Relationship Type="http://schemas.openxmlformats.org/officeDocument/2006/relationships/notesSlide" Target="/ppt/notesSlides/notesSlide17.xml" Id="R023a7bb7202d48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c2399d7240844c7" /><Relationship Type="http://schemas.openxmlformats.org/officeDocument/2006/relationships/notesSlide" Target="/ppt/notesSlides/notesSlide18.xml" Id="Raad1892c79e9450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bcd9f5214474941" /><Relationship Type="http://schemas.openxmlformats.org/officeDocument/2006/relationships/notesSlide" Target="/ppt/notesSlides/notesSlide19.xml" Id="Rac98101a9b824e0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7e982755bc74770" /><Relationship Type="http://schemas.openxmlformats.org/officeDocument/2006/relationships/notesSlide" Target="/ppt/notesSlides/notesSlide20.xml" Id="R59d4308fb76445a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5c9f5c415e24b3c" /><Relationship Type="http://schemas.openxmlformats.org/officeDocument/2006/relationships/notesSlide" Target="/ppt/notesSlides/notesSlide21.xml" Id="R626cbfd282374c2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d248929588f483c" /><Relationship Type="http://schemas.openxmlformats.org/officeDocument/2006/relationships/notesSlide" Target="/ppt/notesSlides/notesSlide22.xml" Id="R7b435aebbbff41e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535495ebd294abc" /><Relationship Type="http://schemas.openxmlformats.org/officeDocument/2006/relationships/notesSlide" Target="/ppt/notesSlides/notesSlide23.xml" Id="R029d2ca647be49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a39957cf55f4a78" /><Relationship Type="http://schemas.openxmlformats.org/officeDocument/2006/relationships/notesSlide" Target="/ppt/notesSlides/notesSlide24.xml" Id="R590eb6df73bf490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84717c6670e4b0c" /><Relationship Type="http://schemas.openxmlformats.org/officeDocument/2006/relationships/notesSlide" Target="/ppt/notesSlides/notesSlide25.xml" Id="R974004c1d9184f5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d3b2a1753b34b40" /><Relationship Type="http://schemas.openxmlformats.org/officeDocument/2006/relationships/notesSlide" Target="/ppt/notesSlides/notesSlide26.xml" Id="Rcfd208958811498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列王紀下第13章</a:t>
            </a:r>
          </a:p>
          <a:p xmlns:a="http://schemas.openxmlformats.org/drawingml/2006/main">
            <a:pPr algn="ctr">
              <a:buNone/>
            </a:pPr>
            <a:r>
              <a:rPr sz="2000">
                <a:solidFill>
                  <a:srgbClr val="FFFFFF"/>
                </a:solidFill>
                <a:latin typeface="Georgia"/>
                <a:ea typeface="Georgia"/>
                <a:cs typeface="Georgia"/>
              </a:rPr>
              <a:t>2 Kings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  |  2 Kings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猶大王亞哈謝的兒子約阿施二十三年，耶戶的兒子約哈斯在撒馬利亞登基作以色列王十七年。</a:t>
            </a:r>
          </a:p>
          <a:p xmlns:a="http://schemas.openxmlformats.org/drawingml/2006/main">
            <a:pPr algn="ctr">
              <a:buNone/>
            </a:pPr>
            <a:r>
              <a:rPr sz="2100">
                <a:solidFill>
                  <a:srgbClr val="FFFFFF"/>
                </a:solidFill>
                <a:latin typeface="Georgia"/>
                <a:ea typeface="Georgia"/>
                <a:cs typeface="Georgia"/>
              </a:rPr>
              <a:t>In the three and twentieth year of Joash the son of Ahaziah king of Judah Jehoahaz the son of Jehu began to reign over Israel in Samaria, and reigned seventeen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  |  2 Kings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約哈斯行耶和華眼中看為惡的事，效法尼八的兒子耶羅波安使以色列人陷在罪裏的那罪，總不離開。</a:t>
            </a:r>
          </a:p>
          <a:p xmlns:a="http://schemas.openxmlformats.org/drawingml/2006/main">
            <a:pPr algn="ctr">
              <a:buNone/>
            </a:pPr>
            <a:r>
              <a:rPr sz="2100">
                <a:solidFill>
                  <a:srgbClr val="FFFFFF"/>
                </a:solidFill>
                <a:latin typeface="Georgia"/>
                <a:ea typeface="Georgia"/>
                <a:cs typeface="Georgia"/>
              </a:rPr>
              <a:t>And he did that which was evil in the sight of the LORD, and followed the sins of Jeroboam the son of Nebat, which made Israel to sin; he departed not therefrom.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13:3  |  2 Kings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於是，耶和華的怒氣向以色列人發作，將他們屢次交在亞蘭王哈薛和他兒子便‧哈達的手裏。</a:t>
            </a:r>
          </a:p>
          <a:p xmlns:a="http://schemas.openxmlformats.org/drawingml/2006/main">
            <a:pPr algn="ctr">
              <a:buNone/>
            </a:pPr>
            <a:r>
              <a:rPr sz="2100">
                <a:solidFill>
                  <a:srgbClr val="FFFFFF"/>
                </a:solidFill>
                <a:latin typeface="Georgia"/>
                <a:ea typeface="Georgia"/>
                <a:cs typeface="Georgia"/>
              </a:rPr>
              <a:t>And the anger of the LORD was kindled against Israel, and he delivered them into the hand of Hazael king of Syria, and into the hand of Ben-hadad the son of Hazael, all their days.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13:4  |  2 Kings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約哈斯懇求耶和華，耶和華就應允他，因為見以色列人所受亞蘭王的欺壓。</a:t>
            </a:r>
          </a:p>
          <a:p xmlns:a="http://schemas.openxmlformats.org/drawingml/2006/main">
            <a:pPr algn="ctr">
              <a:buNone/>
            </a:pPr>
            <a:r>
              <a:rPr sz="2400">
                <a:solidFill>
                  <a:srgbClr val="FFFFFF"/>
                </a:solidFill>
                <a:latin typeface="Georgia"/>
                <a:ea typeface="Georgia"/>
                <a:cs typeface="Georgia"/>
              </a:rPr>
              <a:t>And Jehoahaz besought the LORD, and the LORD hearkened unto him: for he saw the oppression of Israel, because the king of Syria oppressed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13:5  |  2 Kings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耶和華賜給以色列人一位拯救者，使他們脫離亞蘭人的手；於是以色列人仍舊安居在家裏。</a:t>
            </a:r>
          </a:p>
          <a:p xmlns:a="http://schemas.openxmlformats.org/drawingml/2006/main">
            <a:pPr algn="ctr">
              <a:buNone/>
            </a:pPr>
            <a:r>
              <a:rPr sz="2100">
                <a:solidFill>
                  <a:srgbClr val="FFFFFF"/>
                </a:solidFill>
                <a:latin typeface="Georgia"/>
                <a:ea typeface="Georgia"/>
                <a:cs typeface="Georgia"/>
              </a:rPr>
              <a:t>(And the LORD gave Israel a saviour, so that they went out from under the hand of the Syrians: and the children of Israel dwelt in their tents, as beforetime.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13:6  |  2 Kings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然而他們不離開耶羅波安家使以色列人陷在罪裏的那罪，仍然去行，並且在撒馬利亞留下亞舍拉。</a:t>
            </a:r>
          </a:p>
          <a:p xmlns:a="http://schemas.openxmlformats.org/drawingml/2006/main">
            <a:pPr algn="ctr">
              <a:buNone/>
            </a:pPr>
            <a:r>
              <a:rPr sz="2100">
                <a:solidFill>
                  <a:srgbClr val="FFFFFF"/>
                </a:solidFill>
                <a:latin typeface="Georgia"/>
                <a:ea typeface="Georgia"/>
                <a:cs typeface="Georgia"/>
              </a:rPr>
              <a:t>Nevertheless they departed not from the sins of the house of Jeroboam, who made Israel sin, but walked therein: and there remained the grove also in Samaria.)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13:7  |  2 Kings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亞蘭王滅絕約哈斯的民，踐踏他們如禾場上的塵沙，只給約哈斯留下五十馬兵，十輛戰車，一萬步兵。</a:t>
            </a:r>
          </a:p>
          <a:p xmlns:a="http://schemas.openxmlformats.org/drawingml/2006/main">
            <a:pPr algn="ctr">
              <a:buNone/>
            </a:pPr>
            <a:r>
              <a:rPr sz="2100">
                <a:solidFill>
                  <a:srgbClr val="FFFFFF"/>
                </a:solidFill>
                <a:latin typeface="Georgia"/>
                <a:ea typeface="Georgia"/>
                <a:cs typeface="Georgia"/>
              </a:rPr>
              <a:t>Neither did he leave of the people to Jehoahaz but fifty horsemen, and ten chariots, and ten thousand footmen; for the king of Syria had destroyed them, and had made them like the dust by threshing.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13:8  |  2 Kings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約哈斯其餘的事，凡他所行的和他的勇力都寫在以色列諸王記上。</a:t>
            </a:r>
          </a:p>
          <a:p xmlns:a="http://schemas.openxmlformats.org/drawingml/2006/main">
            <a:pPr algn="ctr">
              <a:buNone/>
            </a:pPr>
            <a:r>
              <a:rPr sz="2100">
                <a:solidFill>
                  <a:srgbClr val="FFFFFF"/>
                </a:solidFill>
                <a:latin typeface="Georgia"/>
                <a:ea typeface="Georgia"/>
                <a:cs typeface="Georgia"/>
              </a:rPr>
              <a:t>Now the rest of the acts of Jehoahaz, and all that he did, and his might,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13:9  |  2 Kings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約哈斯與他列祖同睡，葬在撒馬利亞。他兒子約阿施接續他作王。</a:t>
            </a:r>
          </a:p>
          <a:p xmlns:a="http://schemas.openxmlformats.org/drawingml/2006/main">
            <a:pPr algn="ctr">
              <a:buNone/>
            </a:pPr>
            <a:r>
              <a:rPr sz="2400">
                <a:solidFill>
                  <a:srgbClr val="FFFFFF"/>
                </a:solidFill>
                <a:latin typeface="Georgia"/>
                <a:ea typeface="Georgia"/>
                <a:cs typeface="Georgia"/>
              </a:rPr>
              <a:t>And Jehoahaz slept with his fathers; and they buried him in Samaria: and Joash his son reigned in his stead.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13:10  |  2 Kings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猶大王約阿施三十七年，約哈斯的兒子約阿施在撒馬利亞登基作以色列王十六年。</a:t>
            </a:r>
          </a:p>
          <a:p xmlns:a="http://schemas.openxmlformats.org/drawingml/2006/main">
            <a:pPr algn="ctr">
              <a:buNone/>
            </a:pPr>
            <a:r>
              <a:rPr sz="2100">
                <a:solidFill>
                  <a:srgbClr val="FFFFFF"/>
                </a:solidFill>
                <a:latin typeface="Georgia"/>
                <a:ea typeface="Georgia"/>
                <a:cs typeface="Georgia"/>
              </a:rPr>
              <a:t>In the thirty and seventh year of Joash king of Judah began Jehoash the son of Jehoahaz to reign over Israel in Samaria, and reigned sixteen years.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13:11  |  2 Kings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他行耶和華眼中看為惡的事，不離開尼八的兒子耶羅波安使以色列人陷在罪裏的一切罪，仍然去行。</a:t>
            </a:r>
          </a:p>
          <a:p xmlns:a="http://schemas.openxmlformats.org/drawingml/2006/main">
            <a:pPr algn="ctr">
              <a:buNone/>
            </a:pPr>
            <a:r>
              <a:rPr sz="2100">
                <a:solidFill>
                  <a:srgbClr val="FFFFFF"/>
                </a:solidFill>
                <a:latin typeface="Georgia"/>
                <a:ea typeface="Georgia"/>
                <a:cs typeface="Georgia"/>
              </a:rPr>
              <a:t>And he did that which was evil in the sight of the LORD; he departed not from all the sins of Jeroboam the son of Nebat, who made Israel sin: but he walked therein.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13:12  |  2 Kings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約阿施其餘的事，凡他所行的和他與猶大王亞瑪謝爭戰的勇力，都寫在以色列諸王記上。</a:t>
            </a:r>
          </a:p>
          <a:p xmlns:a="http://schemas.openxmlformats.org/drawingml/2006/main">
            <a:pPr algn="ctr">
              <a:buNone/>
            </a:pPr>
            <a:r>
              <a:rPr sz="2100">
                <a:solidFill>
                  <a:srgbClr val="FFFFFF"/>
                </a:solidFill>
                <a:latin typeface="Georgia"/>
                <a:ea typeface="Georgia"/>
                <a:cs typeface="Georgia"/>
              </a:rPr>
              <a:t>And the rest of the acts of Joash, and all that he did, and his might wherewith he fought against Amaziah king of Judah,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13:13  |  2 Kings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約阿施與他列祖同睡，耶羅波安坐了他的位。約阿施與以色列諸王一同葬在撒馬利亞。</a:t>
            </a:r>
          </a:p>
          <a:p xmlns:a="http://schemas.openxmlformats.org/drawingml/2006/main">
            <a:pPr algn="ctr">
              <a:buNone/>
            </a:pPr>
            <a:r>
              <a:rPr sz="2400">
                <a:solidFill>
                  <a:srgbClr val="FFFFFF"/>
                </a:solidFill>
                <a:latin typeface="Georgia"/>
                <a:ea typeface="Georgia"/>
                <a:cs typeface="Georgia"/>
              </a:rPr>
              <a:t>And Joash slept with his fathers; and Jeroboam sat upon his throne: and Joash was buried in Samaria with the kings of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13:14  |  2 Kings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以利沙得了必死的病，以色列王約阿施下來看他，伏在他臉上哭泣，說：「我父啊！我父啊！以色列的戰車馬兵啊！」</a:t>
            </a:r>
          </a:p>
          <a:p xmlns:a="http://schemas.openxmlformats.org/drawingml/2006/main">
            <a:pPr algn="ctr">
              <a:buNone/>
            </a:pPr>
            <a:r>
              <a:rPr sz="2100">
                <a:solidFill>
                  <a:srgbClr val="FFFFFF"/>
                </a:solidFill>
                <a:latin typeface="Georgia"/>
                <a:ea typeface="Georgia"/>
                <a:cs typeface="Georgia"/>
              </a:rPr>
              <a:t>Now Elisha was fallen sick of his sickness whereof he died. And Joash the king of Israel came down unto him, and wept over his face, and said, O my father, my father, the chariot of Israel, and the horsemen thereof.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13:15  |  2 Kings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以利沙對他說：「你取弓箭來。」王就取了弓箭來；</a:t>
            </a:r>
          </a:p>
          <a:p xmlns:a="http://schemas.openxmlformats.org/drawingml/2006/main">
            <a:pPr algn="ctr">
              <a:buNone/>
            </a:pPr>
            <a:r>
              <a:rPr sz="2400">
                <a:solidFill>
                  <a:srgbClr val="FFFFFF"/>
                </a:solidFill>
                <a:latin typeface="Georgia"/>
                <a:ea typeface="Georgia"/>
                <a:cs typeface="Georgia"/>
              </a:rPr>
              <a:t>And Elisha said unto him, Take bow and arrows. And he took unto him bow and arrows.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13:16  |  2 Kings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又對以色列王說：「你用手拿弓。」王就用手拿[弓]。以利沙按手在王的手上，</a:t>
            </a:r>
          </a:p>
          <a:p xmlns:a="http://schemas.openxmlformats.org/drawingml/2006/main">
            <a:pPr algn="ctr">
              <a:buNone/>
            </a:pPr>
            <a:r>
              <a:rPr sz="2400">
                <a:solidFill>
                  <a:srgbClr val="FFFFFF"/>
                </a:solidFill>
                <a:latin typeface="Georgia"/>
                <a:ea typeface="Georgia"/>
                <a:cs typeface="Georgia"/>
              </a:rPr>
              <a:t>And he said to the king of Israel, Put thine hand upon the bow. And he put his hand upon it: and Elisha put his hands upon the king’s hands.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13:17  |  2 Kings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說：「你開朝東的窗戶。」他就開了。以利沙說：「射箭吧！」他就射箭。以利沙說：「這是耶和華的得勝箭，就是戰勝亞蘭人的箭；因為你必在亞弗攻打亞蘭人，直到滅盡他們。」</a:t>
            </a:r>
          </a:p>
          <a:p xmlns:a="http://schemas.openxmlformats.org/drawingml/2006/main">
            <a:pPr algn="ctr">
              <a:buNone/>
            </a:pPr>
            <a:r>
              <a:rPr sz="1800">
                <a:solidFill>
                  <a:srgbClr val="FFFFFF"/>
                </a:solidFill>
                <a:latin typeface="Georgia"/>
                <a:ea typeface="Georgia"/>
                <a:cs typeface="Georgia"/>
              </a:rPr>
              <a:t>And he said, Open the window eastward. And he opened it. Then Elisha said, Shoot. And he shot. And he said, The arrow of the LORD’s deliverance, and the arrow of deliverance from Syria: for thou shalt smite the Syrians in Aphek, till thou have consumed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13:18  |  2 Kings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以利沙又說：「取幾枝箭來。」他就取了來。以利沙說：「打地吧！」他打了三次，便止住了。</a:t>
            </a:r>
          </a:p>
          <a:p xmlns:a="http://schemas.openxmlformats.org/drawingml/2006/main">
            <a:pPr algn="ctr">
              <a:buNone/>
            </a:pPr>
            <a:r>
              <a:rPr sz="2400">
                <a:solidFill>
                  <a:srgbClr val="FFFFFF"/>
                </a:solidFill>
                <a:latin typeface="Georgia"/>
                <a:ea typeface="Georgia"/>
                <a:cs typeface="Georgia"/>
              </a:rPr>
              <a:t>And he said, Take the arrows. And he took them. And he said unto the king of Israel, Smite upon the ground. And he smote thrice, and stayed.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13:19  |  2 Kings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神人向他發怒，說：「應當擊打五六次，就能攻打亞蘭人直到滅盡；現在只能打敗亞蘭人三次。」</a:t>
            </a:r>
          </a:p>
          <a:p xmlns:a="http://schemas.openxmlformats.org/drawingml/2006/main">
            <a:pPr algn="ctr">
              <a:buNone/>
            </a:pPr>
            <a:r>
              <a:rPr sz="2100">
                <a:solidFill>
                  <a:srgbClr val="FFFFFF"/>
                </a:solidFill>
                <a:latin typeface="Georgia"/>
                <a:ea typeface="Georgia"/>
                <a:cs typeface="Georgia"/>
              </a:rPr>
              <a:t>And the man of God was wroth with him, and said, Thou shouldest have smitten five or six times; then hadst thou smitten Syria till thou hadst consumed it: whereas now thou shalt smite Syria but thrice.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13:20  |  2 Kings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以利沙死了，人將他葬埋。到了新年，有一群摩押人犯境，</a:t>
            </a:r>
          </a:p>
          <a:p xmlns:a="http://schemas.openxmlformats.org/drawingml/2006/main">
            <a:pPr algn="ctr">
              <a:buNone/>
            </a:pPr>
            <a:r>
              <a:rPr sz="2400">
                <a:solidFill>
                  <a:srgbClr val="FFFFFF"/>
                </a:solidFill>
                <a:latin typeface="Georgia"/>
                <a:ea typeface="Georgia"/>
                <a:cs typeface="Georgia"/>
              </a:rPr>
              <a:t>And Elisha died, and they buried him. And the bands of the Moabites invaded the land at the coming in of the year.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13:21  |  2 Kings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有人正葬死人，忽然看見一群人，就把死人拋在以利沙的墳墓裏，一碰着以利沙的骸骨，死人就復活，站起來了。</a:t>
            </a:r>
          </a:p>
          <a:p xmlns:a="http://schemas.openxmlformats.org/drawingml/2006/main">
            <a:pPr algn="ctr">
              <a:buNone/>
            </a:pPr>
            <a:r>
              <a:rPr sz="1800">
                <a:solidFill>
                  <a:srgbClr val="FFFFFF"/>
                </a:solidFill>
                <a:latin typeface="Georgia"/>
                <a:ea typeface="Georgia"/>
                <a:cs typeface="Georgia"/>
              </a:rPr>
              <a:t>And it came to pass, as they were burying a man, that, behold, they spied a band of men; and they cast the man into the sepulchre of Elisha: and when the man was let down, and touched the bones of Elisha, he revived, and stood up on his feet.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13:22  |  2 Kings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約哈斯年間，亞蘭王哈薛屢次欺壓以色列人。</a:t>
            </a:r>
          </a:p>
          <a:p xmlns:a="http://schemas.openxmlformats.org/drawingml/2006/main">
            <a:pPr algn="ctr">
              <a:buNone/>
            </a:pPr>
            <a:r>
              <a:rPr sz="2800">
                <a:solidFill>
                  <a:srgbClr val="FFFFFF"/>
                </a:solidFill>
                <a:latin typeface="Georgia"/>
                <a:ea typeface="Georgia"/>
                <a:cs typeface="Georgia"/>
              </a:rPr>
              <a:t>But Hazael king of Syria oppressed Israel all the days of Jehoahaz.</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13:23  |  2 Kings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耶和華卻因與亞伯拉罕、以撒、雅各所立的約，仍施恩給以色列人，憐恤他們，眷顧他們，不肯滅盡他們，尚未趕逐他們離開自己面前。</a:t>
            </a:r>
          </a:p>
          <a:p xmlns:a="http://schemas.openxmlformats.org/drawingml/2006/main">
            <a:pPr algn="ctr">
              <a:buNone/>
            </a:pPr>
            <a:r>
              <a:rPr sz="1800">
                <a:solidFill>
                  <a:srgbClr val="FFFFFF"/>
                </a:solidFill>
                <a:latin typeface="Georgia"/>
                <a:ea typeface="Georgia"/>
                <a:cs typeface="Georgia"/>
              </a:rPr>
              <a:t>And the LORD was gracious unto them, and had compassion on them, and had respect unto them, because of his covenant with Abraham, Isaac, and Jacob, and would not destroy them, neither cast he them from his presence as yet.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13:24  |  2 Kings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亞蘭王哈薛死了，他兒子便‧哈達接續他作王。</a:t>
            </a:r>
          </a:p>
          <a:p xmlns:a="http://schemas.openxmlformats.org/drawingml/2006/main">
            <a:pPr algn="ctr">
              <a:buNone/>
            </a:pPr>
            <a:r>
              <a:rPr sz="2800">
                <a:solidFill>
                  <a:srgbClr val="FFFFFF"/>
                </a:solidFill>
                <a:latin typeface="Georgia"/>
                <a:ea typeface="Georgia"/>
                <a:cs typeface="Georgia"/>
              </a:rPr>
              <a:t>So Hazael king of Syria died; and Ben-hadad his son reigned in his stead.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13:25  |  2 Kings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從前哈薛和約阿施的父親約哈斯爭戰，攻取了些城邑，現在約哈斯的兒子約阿施三次打敗哈薛的兒子便‧哈達，就收回了以色列的城邑。</a:t>
            </a:r>
          </a:p>
          <a:p xmlns:a="http://schemas.openxmlformats.org/drawingml/2006/main">
            <a:pPr algn="ctr">
              <a:buNone/>
            </a:pPr>
            <a:r>
              <a:rPr sz="1800">
                <a:solidFill>
                  <a:srgbClr val="FFFFFF"/>
                </a:solidFill>
                <a:latin typeface="Georgia"/>
                <a:ea typeface="Georgia"/>
                <a:cs typeface="Georgia"/>
              </a:rPr>
              <a:t>And Jehoash the son of Jehoahaz took again out of the hand of Ben-hadad the son of Hazael the cities, which he had taken out of the hand of Jehoahaz his father by war. Three times did Joash beat him, and recovered the cities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2026-08-30T04:13:18.4050000Z</dcterms:created>
  <dcterms:modified xsi:type="dcterms:W3CDTF">2026-08-30T04:13:18.4050000Z</dcterms:modified>
</coreProperties>
</file>