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569205baee407b" /><Relationship Type="http://schemas.openxmlformats.org/officeDocument/2006/relationships/extended-properties" Target="/docProps/app.xml" Id="R7e1596ae3c2349d0" /><Relationship Type="http://schemas.openxmlformats.org/officeDocument/2006/relationships/officeDocument" Target="/ppt/presentation.xml" Id="Rd73663adb52547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01b0748d6a4cad"/>
  </p:sldMasterIdLst>
  <p:notesMasterIdLst>
    <p:notesMasterId xmlns:r="http://schemas.openxmlformats.org/officeDocument/2006/relationships" r:id="R81ee96f54f604ba6"/>
  </p:notesMasterIdLst>
  <p:sldIdLst>
    <p:sldId xmlns:r="http://schemas.openxmlformats.org/officeDocument/2006/relationships" id="256" r:id="R4660b31aed744974"/>
    <p:sldId xmlns:r="http://schemas.openxmlformats.org/officeDocument/2006/relationships" id="257" r:id="R2f2226401f34457e"/>
    <p:sldId xmlns:r="http://schemas.openxmlformats.org/officeDocument/2006/relationships" id="258" r:id="Rcc7f8f1a6eb34675"/>
    <p:sldId xmlns:r="http://schemas.openxmlformats.org/officeDocument/2006/relationships" id="259" r:id="R00b969da59a14b94"/>
    <p:sldId xmlns:r="http://schemas.openxmlformats.org/officeDocument/2006/relationships" id="260" r:id="R57d60ef83b824004"/>
    <p:sldId xmlns:r="http://schemas.openxmlformats.org/officeDocument/2006/relationships" id="261" r:id="Rf2ce37b41d8e476a"/>
    <p:sldId xmlns:r="http://schemas.openxmlformats.org/officeDocument/2006/relationships" id="262" r:id="R217e4366eb2e4bf9"/>
    <p:sldId xmlns:r="http://schemas.openxmlformats.org/officeDocument/2006/relationships" id="263" r:id="R61866ed758074cbb"/>
    <p:sldId xmlns:r="http://schemas.openxmlformats.org/officeDocument/2006/relationships" id="264" r:id="R319202e5f53249a6"/>
    <p:sldId xmlns:r="http://schemas.openxmlformats.org/officeDocument/2006/relationships" id="265" r:id="Re8634004858c47a7"/>
    <p:sldId xmlns:r="http://schemas.openxmlformats.org/officeDocument/2006/relationships" id="266" r:id="R308737cefa3f4b91"/>
    <p:sldId xmlns:r="http://schemas.openxmlformats.org/officeDocument/2006/relationships" id="267" r:id="R0f5f0bdbfd584ba7"/>
    <p:sldId xmlns:r="http://schemas.openxmlformats.org/officeDocument/2006/relationships" id="268" r:id="R796c7a14db194a65"/>
    <p:sldId xmlns:r="http://schemas.openxmlformats.org/officeDocument/2006/relationships" id="269" r:id="R1f320c40dd874bd6"/>
    <p:sldId xmlns:r="http://schemas.openxmlformats.org/officeDocument/2006/relationships" id="270" r:id="Re8ed11cb7c1d4f13"/>
    <p:sldId xmlns:r="http://schemas.openxmlformats.org/officeDocument/2006/relationships" id="271" r:id="Ra25a057701b048a6"/>
    <p:sldId xmlns:r="http://schemas.openxmlformats.org/officeDocument/2006/relationships" id="272" r:id="R3100fb9b45b34256"/>
    <p:sldId xmlns:r="http://schemas.openxmlformats.org/officeDocument/2006/relationships" id="273" r:id="R4efb5911228549a2"/>
    <p:sldId xmlns:r="http://schemas.openxmlformats.org/officeDocument/2006/relationships" id="274" r:id="Rbbeed84e21a44f7c"/>
    <p:sldId xmlns:r="http://schemas.openxmlformats.org/officeDocument/2006/relationships" id="275" r:id="R92d04d8217a64381"/>
    <p:sldId xmlns:r="http://schemas.openxmlformats.org/officeDocument/2006/relationships" id="276" r:id="Raa59e4e154cd40dd"/>
    <p:sldId xmlns:r="http://schemas.openxmlformats.org/officeDocument/2006/relationships" id="277" r:id="Rb7b82ce5f5774832"/>
    <p:sldId xmlns:r="http://schemas.openxmlformats.org/officeDocument/2006/relationships" id="278" r:id="Rcb5508288a4e43dc"/>
    <p:sldId xmlns:r="http://schemas.openxmlformats.org/officeDocument/2006/relationships" id="279" r:id="Rc51477b5cd47440e"/>
    <p:sldId xmlns:r="http://schemas.openxmlformats.org/officeDocument/2006/relationships" id="280" r:id="Re52ddeb7d4004d5a"/>
    <p:sldId xmlns:r="http://schemas.openxmlformats.org/officeDocument/2006/relationships" id="281" r:id="Rbfb205abe7474e4d"/>
    <p:sldId xmlns:r="http://schemas.openxmlformats.org/officeDocument/2006/relationships" id="282" r:id="R683c141048834f81"/>
    <p:sldId xmlns:r="http://schemas.openxmlformats.org/officeDocument/2006/relationships" id="283" r:id="R8fa351641fe14764"/>
    <p:sldId xmlns:r="http://schemas.openxmlformats.org/officeDocument/2006/relationships" id="284" r:id="Ra9b86c73783e444c"/>
    <p:sldId xmlns:r="http://schemas.openxmlformats.org/officeDocument/2006/relationships" id="285" r:id="R9a9f8a7b892040c7"/>
    <p:sldId xmlns:r="http://schemas.openxmlformats.org/officeDocument/2006/relationships" id="286" r:id="R852ab9099ff44a55"/>
    <p:sldId xmlns:r="http://schemas.openxmlformats.org/officeDocument/2006/relationships" id="287" r:id="Rd98d87cd65bd4893"/>
    <p:sldId xmlns:r="http://schemas.openxmlformats.org/officeDocument/2006/relationships" id="288" r:id="R2e61dbab8bba40bd"/>
    <p:sldId xmlns:r="http://schemas.openxmlformats.org/officeDocument/2006/relationships" id="289" r:id="Ra1a34751a1524ea7"/>
    <p:sldId xmlns:r="http://schemas.openxmlformats.org/officeDocument/2006/relationships" id="290" r:id="Rda8db947a99a4a78"/>
    <p:sldId xmlns:r="http://schemas.openxmlformats.org/officeDocument/2006/relationships" id="291" r:id="Rf1aa33f247c4420c"/>
    <p:sldId xmlns:r="http://schemas.openxmlformats.org/officeDocument/2006/relationships" id="292" r:id="R73fb6714877942a8"/>
    <p:sldId xmlns:r="http://schemas.openxmlformats.org/officeDocument/2006/relationships" id="293" r:id="R9796216b0f2f49db"/>
    <p:sldId xmlns:r="http://schemas.openxmlformats.org/officeDocument/2006/relationships" id="294" r:id="R0dbb7f15c9b54e06"/>
    <p:sldId xmlns:r="http://schemas.openxmlformats.org/officeDocument/2006/relationships" id="295" r:id="R879e98c6fccc4d1f"/>
    <p:sldId xmlns:r="http://schemas.openxmlformats.org/officeDocument/2006/relationships" id="296" r:id="Rfa06ffc43429407c"/>
    <p:sldId xmlns:r="http://schemas.openxmlformats.org/officeDocument/2006/relationships" id="297" r:id="Rf678a6d87a54408b"/>
    <p:sldId xmlns:r="http://schemas.openxmlformats.org/officeDocument/2006/relationships" id="298" r:id="R1600fd68e61743bf"/>
    <p:sldId xmlns:r="http://schemas.openxmlformats.org/officeDocument/2006/relationships" id="299" r:id="Rb5ab80fd60684f3b"/>
    <p:sldId xmlns:r="http://schemas.openxmlformats.org/officeDocument/2006/relationships" id="300" r:id="R4e14ed44fb1049ff"/>
    <p:sldId xmlns:r="http://schemas.openxmlformats.org/officeDocument/2006/relationships" id="301" r:id="Rf03ed746609144b3"/>
    <p:sldId xmlns:r="http://schemas.openxmlformats.org/officeDocument/2006/relationships" id="302" r:id="Rc0a7dae9fb714eca"/>
    <p:sldId xmlns:r="http://schemas.openxmlformats.org/officeDocument/2006/relationships" id="303" r:id="Rc424e02e9f844fcd"/>
    <p:sldId xmlns:r="http://schemas.openxmlformats.org/officeDocument/2006/relationships" id="304" r:id="Rf4a3215d85b44b9d"/>
    <p:sldId xmlns:r="http://schemas.openxmlformats.org/officeDocument/2006/relationships" id="305" r:id="R58eec306aaea4532"/>
    <p:sldId xmlns:r="http://schemas.openxmlformats.org/officeDocument/2006/relationships" id="306" r:id="Ra792c0ea096b4fdc"/>
    <p:sldId xmlns:r="http://schemas.openxmlformats.org/officeDocument/2006/relationships" id="307" r:id="R96b5f4c7b08247df"/>
    <p:sldId xmlns:r="http://schemas.openxmlformats.org/officeDocument/2006/relationships" id="308" r:id="Rb6c98be61fad4c86"/>
    <p:sldId xmlns:r="http://schemas.openxmlformats.org/officeDocument/2006/relationships" id="309" r:id="Rf8f6c78a8aad45fe"/>
    <p:sldId xmlns:r="http://schemas.openxmlformats.org/officeDocument/2006/relationships" id="310" r:id="R22a62926dd6948e7"/>
    <p:sldId xmlns:r="http://schemas.openxmlformats.org/officeDocument/2006/relationships" id="311" r:id="R4974c3d2f5c3402e"/>
    <p:sldId xmlns:r="http://schemas.openxmlformats.org/officeDocument/2006/relationships" id="312" r:id="Rb63f5a3dbd25431b"/>
    <p:sldId xmlns:r="http://schemas.openxmlformats.org/officeDocument/2006/relationships" id="313" r:id="R9b8c2b634b504913"/>
    <p:sldId xmlns:r="http://schemas.openxmlformats.org/officeDocument/2006/relationships" id="314" r:id="R1bf41130a7404e24"/>
    <p:sldId xmlns:r="http://schemas.openxmlformats.org/officeDocument/2006/relationships" id="315" r:id="Rbfcd8140f6694c71"/>
    <p:sldId xmlns:r="http://schemas.openxmlformats.org/officeDocument/2006/relationships" id="316" r:id="R0bf0a6c0d63a4c61"/>
    <p:sldId xmlns:r="http://schemas.openxmlformats.org/officeDocument/2006/relationships" id="317" r:id="Rd8d947fe27644653"/>
    <p:sldId xmlns:r="http://schemas.openxmlformats.org/officeDocument/2006/relationships" id="318" r:id="Rbc9a1b67f17f47ba"/>
    <p:sldId xmlns:r="http://schemas.openxmlformats.org/officeDocument/2006/relationships" id="319" r:id="Rab6c99b1cf524fa4"/>
    <p:sldId xmlns:r="http://schemas.openxmlformats.org/officeDocument/2006/relationships" id="320" r:id="Rf86859e06f0a4b13"/>
    <p:sldId xmlns:r="http://schemas.openxmlformats.org/officeDocument/2006/relationships" id="321" r:id="R883cda428dcd490b"/>
    <p:sldId xmlns:r="http://schemas.openxmlformats.org/officeDocument/2006/relationships" id="322" r:id="R0b3e4d0a9b6e4d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b0438188754cfc" /><Relationship Type="http://schemas.openxmlformats.org/officeDocument/2006/relationships/slideMaster" Target="/ppt/slideMasters/slideMaster1.xml" Id="Rbc01b0748d6a4cad" /><Relationship Type="http://schemas.openxmlformats.org/officeDocument/2006/relationships/notesMaster" Target="/ppt/notesMasters/notesMaster1.xml" Id="R81ee96f54f604ba6" /><Relationship Type="http://schemas.openxmlformats.org/officeDocument/2006/relationships/presProps" Target="/ppt/presProps.xml" Id="Raf1e861cd97e411c" /><Relationship Type="http://schemas.openxmlformats.org/officeDocument/2006/relationships/tableStyles" Target="/ppt/tableStyles.xml" Id="R3cf43ae6ea724ad9" /><Relationship Type="http://schemas.openxmlformats.org/officeDocument/2006/relationships/slide" Target="/ppt/slides/slide1.xml" Id="R4660b31aed744974" /><Relationship Type="http://schemas.openxmlformats.org/officeDocument/2006/relationships/slide" Target="/ppt/slides/slide2.xml" Id="R2f2226401f34457e" /><Relationship Type="http://schemas.openxmlformats.org/officeDocument/2006/relationships/slide" Target="/ppt/slides/slide3.xml" Id="Rcc7f8f1a6eb34675" /><Relationship Type="http://schemas.openxmlformats.org/officeDocument/2006/relationships/slide" Target="/ppt/slides/slide4.xml" Id="R00b969da59a14b94" /><Relationship Type="http://schemas.openxmlformats.org/officeDocument/2006/relationships/slide" Target="/ppt/slides/slide5.xml" Id="R57d60ef83b824004" /><Relationship Type="http://schemas.openxmlformats.org/officeDocument/2006/relationships/slide" Target="/ppt/slides/slide6.xml" Id="Rf2ce37b41d8e476a" /><Relationship Type="http://schemas.openxmlformats.org/officeDocument/2006/relationships/slide" Target="/ppt/slides/slide7.xml" Id="R217e4366eb2e4bf9" /><Relationship Type="http://schemas.openxmlformats.org/officeDocument/2006/relationships/slide" Target="/ppt/slides/slide8.xml" Id="R61866ed758074cbb" /><Relationship Type="http://schemas.openxmlformats.org/officeDocument/2006/relationships/slide" Target="/ppt/slides/slide9.xml" Id="R319202e5f53249a6" /><Relationship Type="http://schemas.openxmlformats.org/officeDocument/2006/relationships/slide" Target="/ppt/slides/slide10.xml" Id="Re8634004858c47a7" /><Relationship Type="http://schemas.openxmlformats.org/officeDocument/2006/relationships/slide" Target="/ppt/slides/slide11.xml" Id="R308737cefa3f4b91" /><Relationship Type="http://schemas.openxmlformats.org/officeDocument/2006/relationships/slide" Target="/ppt/slides/slide12.xml" Id="R0f5f0bdbfd584ba7" /><Relationship Type="http://schemas.openxmlformats.org/officeDocument/2006/relationships/slide" Target="/ppt/slides/slide13.xml" Id="R796c7a14db194a65" /><Relationship Type="http://schemas.openxmlformats.org/officeDocument/2006/relationships/slide" Target="/ppt/slides/slide14.xml" Id="R1f320c40dd874bd6" /><Relationship Type="http://schemas.openxmlformats.org/officeDocument/2006/relationships/slide" Target="/ppt/slides/slide15.xml" Id="Re8ed11cb7c1d4f13" /><Relationship Type="http://schemas.openxmlformats.org/officeDocument/2006/relationships/slide" Target="/ppt/slides/slide16.xml" Id="Ra25a057701b048a6" /><Relationship Type="http://schemas.openxmlformats.org/officeDocument/2006/relationships/slide" Target="/ppt/slides/slide17.xml" Id="R3100fb9b45b34256" /><Relationship Type="http://schemas.openxmlformats.org/officeDocument/2006/relationships/slide" Target="/ppt/slides/slide18.xml" Id="R4efb5911228549a2" /><Relationship Type="http://schemas.openxmlformats.org/officeDocument/2006/relationships/slide" Target="/ppt/slides/slide19.xml" Id="Rbbeed84e21a44f7c" /><Relationship Type="http://schemas.openxmlformats.org/officeDocument/2006/relationships/slide" Target="/ppt/slides/slide20.xml" Id="R92d04d8217a64381" /><Relationship Type="http://schemas.openxmlformats.org/officeDocument/2006/relationships/slide" Target="/ppt/slides/slide21.xml" Id="Raa59e4e154cd40dd" /><Relationship Type="http://schemas.openxmlformats.org/officeDocument/2006/relationships/slide" Target="/ppt/slides/slide22.xml" Id="Rb7b82ce5f5774832" /><Relationship Type="http://schemas.openxmlformats.org/officeDocument/2006/relationships/slide" Target="/ppt/slides/slide23.xml" Id="Rcb5508288a4e43dc" /><Relationship Type="http://schemas.openxmlformats.org/officeDocument/2006/relationships/slide" Target="/ppt/slides/slide24.xml" Id="Rc51477b5cd47440e" /><Relationship Type="http://schemas.openxmlformats.org/officeDocument/2006/relationships/slide" Target="/ppt/slides/slide25.xml" Id="Re52ddeb7d4004d5a" /><Relationship Type="http://schemas.openxmlformats.org/officeDocument/2006/relationships/slide" Target="/ppt/slides/slide26.xml" Id="Rbfb205abe7474e4d" /><Relationship Type="http://schemas.openxmlformats.org/officeDocument/2006/relationships/slide" Target="/ppt/slides/slide27.xml" Id="R683c141048834f81" /><Relationship Type="http://schemas.openxmlformats.org/officeDocument/2006/relationships/slide" Target="/ppt/slides/slide28.xml" Id="R8fa351641fe14764" /><Relationship Type="http://schemas.openxmlformats.org/officeDocument/2006/relationships/slide" Target="/ppt/slides/slide29.xml" Id="Ra9b86c73783e444c" /><Relationship Type="http://schemas.openxmlformats.org/officeDocument/2006/relationships/slide" Target="/ppt/slides/slide30.xml" Id="R9a9f8a7b892040c7" /><Relationship Type="http://schemas.openxmlformats.org/officeDocument/2006/relationships/slide" Target="/ppt/slides/slide31.xml" Id="R852ab9099ff44a55" /><Relationship Type="http://schemas.openxmlformats.org/officeDocument/2006/relationships/slide" Target="/ppt/slides/slide32.xml" Id="Rd98d87cd65bd4893" /><Relationship Type="http://schemas.openxmlformats.org/officeDocument/2006/relationships/slide" Target="/ppt/slides/slide33.xml" Id="R2e61dbab8bba40bd" /><Relationship Type="http://schemas.openxmlformats.org/officeDocument/2006/relationships/slide" Target="/ppt/slides/slide34.xml" Id="Ra1a34751a1524ea7" /><Relationship Type="http://schemas.openxmlformats.org/officeDocument/2006/relationships/slide" Target="/ppt/slides/slide35.xml" Id="Rda8db947a99a4a78" /><Relationship Type="http://schemas.openxmlformats.org/officeDocument/2006/relationships/slide" Target="/ppt/slides/slide36.xml" Id="Rf1aa33f247c4420c" /><Relationship Type="http://schemas.openxmlformats.org/officeDocument/2006/relationships/slide" Target="/ppt/slides/slide37.xml" Id="R73fb6714877942a8" /><Relationship Type="http://schemas.openxmlformats.org/officeDocument/2006/relationships/slide" Target="/ppt/slides/slide38.xml" Id="R9796216b0f2f49db" /><Relationship Type="http://schemas.openxmlformats.org/officeDocument/2006/relationships/slide" Target="/ppt/slides/slide39.xml" Id="R0dbb7f15c9b54e06" /><Relationship Type="http://schemas.openxmlformats.org/officeDocument/2006/relationships/slide" Target="/ppt/slides/slide40.xml" Id="R879e98c6fccc4d1f" /><Relationship Type="http://schemas.openxmlformats.org/officeDocument/2006/relationships/slide" Target="/ppt/slides/slide41.xml" Id="Rfa06ffc43429407c" /><Relationship Type="http://schemas.openxmlformats.org/officeDocument/2006/relationships/slide" Target="/ppt/slides/slide42.xml" Id="Rf678a6d87a54408b" /><Relationship Type="http://schemas.openxmlformats.org/officeDocument/2006/relationships/slide" Target="/ppt/slides/slide43.xml" Id="R1600fd68e61743bf" /><Relationship Type="http://schemas.openxmlformats.org/officeDocument/2006/relationships/slide" Target="/ppt/slides/slide44.xml" Id="Rb5ab80fd60684f3b" /><Relationship Type="http://schemas.openxmlformats.org/officeDocument/2006/relationships/slide" Target="/ppt/slides/slide45.xml" Id="R4e14ed44fb1049ff" /><Relationship Type="http://schemas.openxmlformats.org/officeDocument/2006/relationships/slide" Target="/ppt/slides/slide46.xml" Id="Rf03ed746609144b3" /><Relationship Type="http://schemas.openxmlformats.org/officeDocument/2006/relationships/slide" Target="/ppt/slides/slide47.xml" Id="Rc0a7dae9fb714eca" /><Relationship Type="http://schemas.openxmlformats.org/officeDocument/2006/relationships/slide" Target="/ppt/slides/slide48.xml" Id="Rc424e02e9f844fcd" /><Relationship Type="http://schemas.openxmlformats.org/officeDocument/2006/relationships/slide" Target="/ppt/slides/slide49.xml" Id="Rf4a3215d85b44b9d" /><Relationship Type="http://schemas.openxmlformats.org/officeDocument/2006/relationships/slide" Target="/ppt/slides/slide50.xml" Id="R58eec306aaea4532" /><Relationship Type="http://schemas.openxmlformats.org/officeDocument/2006/relationships/slide" Target="/ppt/slides/slide51.xml" Id="Ra792c0ea096b4fdc" /><Relationship Type="http://schemas.openxmlformats.org/officeDocument/2006/relationships/slide" Target="/ppt/slides/slide52.xml" Id="R96b5f4c7b08247df" /><Relationship Type="http://schemas.openxmlformats.org/officeDocument/2006/relationships/slide" Target="/ppt/slides/slide53.xml" Id="Rb6c98be61fad4c86" /><Relationship Type="http://schemas.openxmlformats.org/officeDocument/2006/relationships/slide" Target="/ppt/slides/slide54.xml" Id="Rf8f6c78a8aad45fe" /><Relationship Type="http://schemas.openxmlformats.org/officeDocument/2006/relationships/slide" Target="/ppt/slides/slide55.xml" Id="R22a62926dd6948e7" /><Relationship Type="http://schemas.openxmlformats.org/officeDocument/2006/relationships/slide" Target="/ppt/slides/slide56.xml" Id="R4974c3d2f5c3402e" /><Relationship Type="http://schemas.openxmlformats.org/officeDocument/2006/relationships/slide" Target="/ppt/slides/slide57.xml" Id="Rb63f5a3dbd25431b" /><Relationship Type="http://schemas.openxmlformats.org/officeDocument/2006/relationships/slide" Target="/ppt/slides/slide58.xml" Id="R9b8c2b634b504913" /><Relationship Type="http://schemas.openxmlformats.org/officeDocument/2006/relationships/slide" Target="/ppt/slides/slide59.xml" Id="R1bf41130a7404e24" /><Relationship Type="http://schemas.openxmlformats.org/officeDocument/2006/relationships/slide" Target="/ppt/slides/slide60.xml" Id="Rbfcd8140f6694c71" /><Relationship Type="http://schemas.openxmlformats.org/officeDocument/2006/relationships/slide" Target="/ppt/slides/slide61.xml" Id="R0bf0a6c0d63a4c61" /><Relationship Type="http://schemas.openxmlformats.org/officeDocument/2006/relationships/slide" Target="/ppt/slides/slide62.xml" Id="Rd8d947fe27644653" /><Relationship Type="http://schemas.openxmlformats.org/officeDocument/2006/relationships/slide" Target="/ppt/slides/slide63.xml" Id="Rbc9a1b67f17f47ba" /><Relationship Type="http://schemas.openxmlformats.org/officeDocument/2006/relationships/slide" Target="/ppt/slides/slide64.xml" Id="Rab6c99b1cf524fa4" /><Relationship Type="http://schemas.openxmlformats.org/officeDocument/2006/relationships/slide" Target="/ppt/slides/slide65.xml" Id="Rf86859e06f0a4b13" /><Relationship Type="http://schemas.openxmlformats.org/officeDocument/2006/relationships/slide" Target="/ppt/slides/slide66.xml" Id="R883cda428dcd490b" /><Relationship Type="http://schemas.openxmlformats.org/officeDocument/2006/relationships/slide" Target="/ppt/slides/slide67.xml" Id="R0b3e4d0a9b6e4d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5fae8ef14948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39ec37362f4a30" /><Relationship Type="http://schemas.openxmlformats.org/officeDocument/2006/relationships/notesMaster" Target="/ppt/notesMasters/notesMaster1.xml" Id="R5de0902be7064a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ceddb96ab04153" /><Relationship Type="http://schemas.openxmlformats.org/officeDocument/2006/relationships/notesMaster" Target="/ppt/notesMasters/notesMaster1.xml" Id="Rc5082db0c0324f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807f6f751148fb" /><Relationship Type="http://schemas.openxmlformats.org/officeDocument/2006/relationships/notesMaster" Target="/ppt/notesMasters/notesMaster1.xml" Id="R2248cfc6b35a48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13f5be47914c5b" /><Relationship Type="http://schemas.openxmlformats.org/officeDocument/2006/relationships/notesMaster" Target="/ppt/notesMasters/notesMaster1.xml" Id="R32a44c9a16564c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554e08903c4087" /><Relationship Type="http://schemas.openxmlformats.org/officeDocument/2006/relationships/notesMaster" Target="/ppt/notesMasters/notesMaster1.xml" Id="R54a313503b644a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b9bf260a2b4678" /><Relationship Type="http://schemas.openxmlformats.org/officeDocument/2006/relationships/notesMaster" Target="/ppt/notesMasters/notesMaster1.xml" Id="Rca62c1c5b80f4e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b996b1d8a24940" /><Relationship Type="http://schemas.openxmlformats.org/officeDocument/2006/relationships/notesMaster" Target="/ppt/notesMasters/notesMaster1.xml" Id="R2801431884994b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48a4a0826342a1" /><Relationship Type="http://schemas.openxmlformats.org/officeDocument/2006/relationships/notesMaster" Target="/ppt/notesMasters/notesMaster1.xml" Id="Rc33617d2cf7d42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adc76aec6741d3" /><Relationship Type="http://schemas.openxmlformats.org/officeDocument/2006/relationships/notesMaster" Target="/ppt/notesMasters/notesMaster1.xml" Id="Ra5d26a26c9b442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029431cf9a4b98" /><Relationship Type="http://schemas.openxmlformats.org/officeDocument/2006/relationships/notesMaster" Target="/ppt/notesMasters/notesMaster1.xml" Id="R8a3e0ad0736f48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e96469759043fe" /><Relationship Type="http://schemas.openxmlformats.org/officeDocument/2006/relationships/notesMaster" Target="/ppt/notesMasters/notesMaster1.xml" Id="R7a6e2a4f4d7b43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13fa470e39b47ad" /><Relationship Type="http://schemas.openxmlformats.org/officeDocument/2006/relationships/notesMaster" Target="/ppt/notesMasters/notesMaster1.xml" Id="R434e1f2f786043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6c0c1939a5840fe" /><Relationship Type="http://schemas.openxmlformats.org/officeDocument/2006/relationships/notesMaster" Target="/ppt/notesMasters/notesMaster1.xml" Id="Raa60fdff285b4a8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79c18e88b72459e" /><Relationship Type="http://schemas.openxmlformats.org/officeDocument/2006/relationships/notesMaster" Target="/ppt/notesMasters/notesMaster1.xml" Id="R561eafa8840f4b3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496a0a0994545b6" /><Relationship Type="http://schemas.openxmlformats.org/officeDocument/2006/relationships/notesMaster" Target="/ppt/notesMasters/notesMaster1.xml" Id="R5a72a6a9b76b4c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6c9fb3302e4549" /><Relationship Type="http://schemas.openxmlformats.org/officeDocument/2006/relationships/notesMaster" Target="/ppt/notesMasters/notesMaster1.xml" Id="R337b47582c9a404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186911f39764bd7" /><Relationship Type="http://schemas.openxmlformats.org/officeDocument/2006/relationships/notesMaster" Target="/ppt/notesMasters/notesMaster1.xml" Id="R5876248942aa4f5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d481791515b47f2" /><Relationship Type="http://schemas.openxmlformats.org/officeDocument/2006/relationships/notesMaster" Target="/ppt/notesMasters/notesMaster1.xml" Id="R4d5f3d3a5e7f493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313d00cc9f448dd" /><Relationship Type="http://schemas.openxmlformats.org/officeDocument/2006/relationships/notesMaster" Target="/ppt/notesMasters/notesMaster1.xml" Id="Rb924e58a9f9341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1e8d3c9a4d44014" /><Relationship Type="http://schemas.openxmlformats.org/officeDocument/2006/relationships/notesMaster" Target="/ppt/notesMasters/notesMaster1.xml" Id="Rf145a9d2a02a45c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607f6688aa44897" /><Relationship Type="http://schemas.openxmlformats.org/officeDocument/2006/relationships/notesMaster" Target="/ppt/notesMasters/notesMaster1.xml" Id="R7bd1eea3131d4c2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daa8289460947e1" /><Relationship Type="http://schemas.openxmlformats.org/officeDocument/2006/relationships/notesMaster" Target="/ppt/notesMasters/notesMaster1.xml" Id="R727bfaa7af2e42f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5a28f7b9a134535" /><Relationship Type="http://schemas.openxmlformats.org/officeDocument/2006/relationships/notesMaster" Target="/ppt/notesMasters/notesMaster1.xml" Id="Rcd6c783bf30a46e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fbff8e402a94746" /><Relationship Type="http://schemas.openxmlformats.org/officeDocument/2006/relationships/notesMaster" Target="/ppt/notesMasters/notesMaster1.xml" Id="Rdee02811ad7e456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9cdc8ac50e14ecf" /><Relationship Type="http://schemas.openxmlformats.org/officeDocument/2006/relationships/notesMaster" Target="/ppt/notesMasters/notesMaster1.xml" Id="R3622186370d949c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5cc9249127046cc" /><Relationship Type="http://schemas.openxmlformats.org/officeDocument/2006/relationships/notesMaster" Target="/ppt/notesMasters/notesMaster1.xml" Id="R28e7ffbb065c481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849e0291af94d88" /><Relationship Type="http://schemas.openxmlformats.org/officeDocument/2006/relationships/notesMaster" Target="/ppt/notesMasters/notesMaster1.xml" Id="R8cbc015cc132431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ec06a1686fb4a57" /><Relationship Type="http://schemas.openxmlformats.org/officeDocument/2006/relationships/notesMaster" Target="/ppt/notesMasters/notesMaster1.xml" Id="R551fdf7eb1dd46f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81e49eafd7c4639" /><Relationship Type="http://schemas.openxmlformats.org/officeDocument/2006/relationships/notesMaster" Target="/ppt/notesMasters/notesMaster1.xml" Id="R1008fc4359d7429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4b9eead63e4494d" /><Relationship Type="http://schemas.openxmlformats.org/officeDocument/2006/relationships/notesMaster" Target="/ppt/notesMasters/notesMaster1.xml" Id="R6be0a0bc19224da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4b3041dc0284327" /><Relationship Type="http://schemas.openxmlformats.org/officeDocument/2006/relationships/notesMaster" Target="/ppt/notesMasters/notesMaster1.xml" Id="Rf08dff8331934bd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9e7bc6b6f4745dc" /><Relationship Type="http://schemas.openxmlformats.org/officeDocument/2006/relationships/notesMaster" Target="/ppt/notesMasters/notesMaster1.xml" Id="Rc4e6c55e5db0443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af653c4c690416a" /><Relationship Type="http://schemas.openxmlformats.org/officeDocument/2006/relationships/notesMaster" Target="/ppt/notesMasters/notesMaster1.xml" Id="R1a211c29d2fc474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fd7f86593dc4fd0" /><Relationship Type="http://schemas.openxmlformats.org/officeDocument/2006/relationships/notesMaster" Target="/ppt/notesMasters/notesMaster1.xml" Id="Re34d1cd1432d45d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8fa55f3b8cc45aa" /><Relationship Type="http://schemas.openxmlformats.org/officeDocument/2006/relationships/notesMaster" Target="/ppt/notesMasters/notesMaster1.xml" Id="R90d76fc0435c4d0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5f4d37c8fd84db6" /><Relationship Type="http://schemas.openxmlformats.org/officeDocument/2006/relationships/notesMaster" Target="/ppt/notesMasters/notesMaster1.xml" Id="Rd6aa0daf05824f7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8354d0319064ed7" /><Relationship Type="http://schemas.openxmlformats.org/officeDocument/2006/relationships/notesMaster" Target="/ppt/notesMasters/notesMaster1.xml" Id="Rbf0e51fb0ef2470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75a8150358e43aa" /><Relationship Type="http://schemas.openxmlformats.org/officeDocument/2006/relationships/notesMaster" Target="/ppt/notesMasters/notesMaster1.xml" Id="Ree54fb1a40a0413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a66724749564097" /><Relationship Type="http://schemas.openxmlformats.org/officeDocument/2006/relationships/notesMaster" Target="/ppt/notesMasters/notesMaster1.xml" Id="Rb8ed5ff40bc2470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7e851cfd6d44a3e" /><Relationship Type="http://schemas.openxmlformats.org/officeDocument/2006/relationships/notesMaster" Target="/ppt/notesMasters/notesMaster1.xml" Id="R379bb385d115498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2e1563d4593417a" /><Relationship Type="http://schemas.openxmlformats.org/officeDocument/2006/relationships/notesMaster" Target="/ppt/notesMasters/notesMaster1.xml" Id="R829ca9530d5049e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6c09c9649834391" /><Relationship Type="http://schemas.openxmlformats.org/officeDocument/2006/relationships/notesMaster" Target="/ppt/notesMasters/notesMaster1.xml" Id="R9ad0c28445104335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658a0486240421e" /><Relationship Type="http://schemas.openxmlformats.org/officeDocument/2006/relationships/notesMaster" Target="/ppt/notesMasters/notesMaster1.xml" Id="R2862f4f2e2a64176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3de1b14ad064bd2" /><Relationship Type="http://schemas.openxmlformats.org/officeDocument/2006/relationships/notesMaster" Target="/ppt/notesMasters/notesMaster1.xml" Id="Rc1a0f517cc0e4ce8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a11502c875a74b20" /><Relationship Type="http://schemas.openxmlformats.org/officeDocument/2006/relationships/notesMaster" Target="/ppt/notesMasters/notesMaster1.xml" Id="R3b4576fb48224516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c7d0e9f8b19446df" /><Relationship Type="http://schemas.openxmlformats.org/officeDocument/2006/relationships/notesMaster" Target="/ppt/notesMasters/notesMaster1.xml" Id="R70459d231ac240c0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9c8dd6bd7f94f10" /><Relationship Type="http://schemas.openxmlformats.org/officeDocument/2006/relationships/notesMaster" Target="/ppt/notesMasters/notesMaster1.xml" Id="R32f64467517941fd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9c26f64e9904686" /><Relationship Type="http://schemas.openxmlformats.org/officeDocument/2006/relationships/notesMaster" Target="/ppt/notesMasters/notesMaster1.xml" Id="Rbbe67b208d9d45e0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c915122041c54919" /><Relationship Type="http://schemas.openxmlformats.org/officeDocument/2006/relationships/notesMaster" Target="/ppt/notesMasters/notesMaster1.xml" Id="R2fb973fc14474d9f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7efa1d308cba4ad0" /><Relationship Type="http://schemas.openxmlformats.org/officeDocument/2006/relationships/notesMaster" Target="/ppt/notesMasters/notesMaster1.xml" Id="Raec04d0dc22f412c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17329eb2dd56452e" /><Relationship Type="http://schemas.openxmlformats.org/officeDocument/2006/relationships/notesMaster" Target="/ppt/notesMasters/notesMaster1.xml" Id="R257defbf09ef46cd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4506b5d5ef64d07" /><Relationship Type="http://schemas.openxmlformats.org/officeDocument/2006/relationships/notesMaster" Target="/ppt/notesMasters/notesMaster1.xml" Id="Reb103b0bef31422f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363905ee1b0442c7" /><Relationship Type="http://schemas.openxmlformats.org/officeDocument/2006/relationships/notesMaster" Target="/ppt/notesMasters/notesMaster1.xml" Id="R4d523b433f0a4914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91051bd99db9493a" /><Relationship Type="http://schemas.openxmlformats.org/officeDocument/2006/relationships/notesMaster" Target="/ppt/notesMasters/notesMaster1.xml" Id="R807e344aa99f412f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9d9af4cf44f441ab" /><Relationship Type="http://schemas.openxmlformats.org/officeDocument/2006/relationships/notesMaster" Target="/ppt/notesMasters/notesMaster1.xml" Id="R2f3dddc62e514fbc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6a10b5e1c4c8443f" /><Relationship Type="http://schemas.openxmlformats.org/officeDocument/2006/relationships/notesMaster" Target="/ppt/notesMasters/notesMaster1.xml" Id="Rac4c3e29b3b54d74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ebe1f96cfbf948b8" /><Relationship Type="http://schemas.openxmlformats.org/officeDocument/2006/relationships/notesMaster" Target="/ppt/notesMasters/notesMaster1.xml" Id="R7020047dc1a74fdb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ffde023e445546fa" /><Relationship Type="http://schemas.openxmlformats.org/officeDocument/2006/relationships/notesMaster" Target="/ppt/notesMasters/notesMaster1.xml" Id="R8f9c08d4646a4c06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a31a634cc0054af2" /><Relationship Type="http://schemas.openxmlformats.org/officeDocument/2006/relationships/notesMaster" Target="/ppt/notesMasters/notesMaster1.xml" Id="R59fe3cf7649d4cb7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b59f8a1587e84909" /><Relationship Type="http://schemas.openxmlformats.org/officeDocument/2006/relationships/notesMaster" Target="/ppt/notesMasters/notesMaster1.xml" Id="R9f6f1ca840d2486a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8664fe46c8264732" /><Relationship Type="http://schemas.openxmlformats.org/officeDocument/2006/relationships/notesMaster" Target="/ppt/notesMasters/notesMaster1.xml" Id="Rf89b5cd8cb9648b2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35efc0425bcc4cbd" /><Relationship Type="http://schemas.openxmlformats.org/officeDocument/2006/relationships/notesMaster" Target="/ppt/notesMasters/notesMaster1.xml" Id="R33e791d13c0a43b2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a2755e827fd84eb3" /><Relationship Type="http://schemas.openxmlformats.org/officeDocument/2006/relationships/notesMaster" Target="/ppt/notesMasters/notesMaster1.xml" Id="R69d781bd61c4467e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80da67636a784c66" /><Relationship Type="http://schemas.openxmlformats.org/officeDocument/2006/relationships/notesMaster" Target="/ppt/notesMasters/notesMaster1.xml" Id="R9846c8f2489d411b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58484b042d464fb7" /><Relationship Type="http://schemas.openxmlformats.org/officeDocument/2006/relationships/notesMaster" Target="/ppt/notesMasters/notesMaster1.xml" Id="R7aea8b789565428f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6a23dfbbc0b941f4" /><Relationship Type="http://schemas.openxmlformats.org/officeDocument/2006/relationships/notesMaster" Target="/ppt/notesMasters/notesMaster1.xml" Id="R11224983bd8941ea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7cbffc22fef04938" /><Relationship Type="http://schemas.openxmlformats.org/officeDocument/2006/relationships/notesMaster" Target="/ppt/notesMasters/notesMaster1.xml" Id="Rcd2699327a6144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85eaa83ff94f2e" /><Relationship Type="http://schemas.openxmlformats.org/officeDocument/2006/relationships/image" Target="/ppt/media/image.png" Id="Rd4514f42779a4aee" /><Relationship Type="http://schemas.openxmlformats.org/officeDocument/2006/relationships/image" Target="/ppt/media/image2.png" Id="R9dfe7bbd9c4e4edc" /><Relationship Type="http://schemas.openxmlformats.org/officeDocument/2006/relationships/image" Target="/ppt/media/image.jpeg" Id="Ra23054e1012c4fe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d39268d1242d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4514f42779a4ae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dfe7bbd9c4e4ed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3054e1012c4fe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6a7a84400c4736" /><Relationship Type="http://schemas.openxmlformats.org/officeDocument/2006/relationships/slideLayout" Target="/ppt/slideLayouts/slideLayout1.xml" Id="R39eb722ab8e64d3f" /><Relationship Type="http://schemas.openxmlformats.org/officeDocument/2006/relationships/slideLayout" Target="/ppt/slideLayouts/slideLayout2.xml" Id="Rd752feb49f7646a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eb722ab8e64d3f"/>
    <p:sldLayoutId xmlns:r="http://schemas.openxmlformats.org/officeDocument/2006/relationships" id="2147483650" r:id="Rd752feb49f7646a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75180f0f254a9a" /><Relationship Type="http://schemas.openxmlformats.org/officeDocument/2006/relationships/notesSlide" Target="/ppt/notesSlides/notesSlide1.xml" Id="R37bff510d42949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9055daf83d4ad9" /><Relationship Type="http://schemas.openxmlformats.org/officeDocument/2006/relationships/notesSlide" Target="/ppt/notesSlides/notesSlide2.xml" Id="R19428297266b46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2993ed684a4591" /><Relationship Type="http://schemas.openxmlformats.org/officeDocument/2006/relationships/notesSlide" Target="/ppt/notesSlides/notesSlide3.xml" Id="R72e95654af0e4b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e7aece68c14681" /><Relationship Type="http://schemas.openxmlformats.org/officeDocument/2006/relationships/notesSlide" Target="/ppt/notesSlides/notesSlide4.xml" Id="Ra1a193fa642a46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fca224a8c14388" /><Relationship Type="http://schemas.openxmlformats.org/officeDocument/2006/relationships/notesSlide" Target="/ppt/notesSlides/notesSlide5.xml" Id="Rfe50c8d6409d4f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c74f0aaa024aad" /><Relationship Type="http://schemas.openxmlformats.org/officeDocument/2006/relationships/notesSlide" Target="/ppt/notesSlides/notesSlide6.xml" Id="R149398a252ef49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eedca0d8124d0b" /><Relationship Type="http://schemas.openxmlformats.org/officeDocument/2006/relationships/notesSlide" Target="/ppt/notesSlides/notesSlide7.xml" Id="R91e9072c136b4d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88638523064f49" /><Relationship Type="http://schemas.openxmlformats.org/officeDocument/2006/relationships/notesSlide" Target="/ppt/notesSlides/notesSlide8.xml" Id="R4cb3f918d5a947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752fb4283c4a30" /><Relationship Type="http://schemas.openxmlformats.org/officeDocument/2006/relationships/notesSlide" Target="/ppt/notesSlides/notesSlide9.xml" Id="R7aedbfec78ec43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e409998e994595" /><Relationship Type="http://schemas.openxmlformats.org/officeDocument/2006/relationships/notesSlide" Target="/ppt/notesSlides/notesSlide10.xml" Id="R1f1f16ad787449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a335a136884f8c" /><Relationship Type="http://schemas.openxmlformats.org/officeDocument/2006/relationships/notesSlide" Target="/ppt/notesSlides/notesSlide11.xml" Id="R1a92ab0133c149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ac8657e4a44649" /><Relationship Type="http://schemas.openxmlformats.org/officeDocument/2006/relationships/notesSlide" Target="/ppt/notesSlides/notesSlide12.xml" Id="R5f7b9a4b41b64b1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1ae789760a433a" /><Relationship Type="http://schemas.openxmlformats.org/officeDocument/2006/relationships/notesSlide" Target="/ppt/notesSlides/notesSlide13.xml" Id="R24e9d72f188841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6b203ce7ad4c6b" /><Relationship Type="http://schemas.openxmlformats.org/officeDocument/2006/relationships/notesSlide" Target="/ppt/notesSlides/notesSlide14.xml" Id="R5bebc59dc2334bc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d76a2363924751" /><Relationship Type="http://schemas.openxmlformats.org/officeDocument/2006/relationships/notesSlide" Target="/ppt/notesSlides/notesSlide15.xml" Id="Rdb7df4ca3774467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f0df971894dac" /><Relationship Type="http://schemas.openxmlformats.org/officeDocument/2006/relationships/notesSlide" Target="/ppt/notesSlides/notesSlide16.xml" Id="R5b110acf5e7c4ab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fa5321871249fd" /><Relationship Type="http://schemas.openxmlformats.org/officeDocument/2006/relationships/notesSlide" Target="/ppt/notesSlides/notesSlide17.xml" Id="R34f90a9854434e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25e9f56d004ecb" /><Relationship Type="http://schemas.openxmlformats.org/officeDocument/2006/relationships/notesSlide" Target="/ppt/notesSlides/notesSlide18.xml" Id="Ra0e1407aabc941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cb45c8be5443d7" /><Relationship Type="http://schemas.openxmlformats.org/officeDocument/2006/relationships/notesSlide" Target="/ppt/notesSlides/notesSlide19.xml" Id="R0cf457a5f78746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6f78ad19184088" /><Relationship Type="http://schemas.openxmlformats.org/officeDocument/2006/relationships/notesSlide" Target="/ppt/notesSlides/notesSlide20.xml" Id="Ra52e6f3679d2462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5fb1ca3ccc42ff" /><Relationship Type="http://schemas.openxmlformats.org/officeDocument/2006/relationships/notesSlide" Target="/ppt/notesSlides/notesSlide21.xml" Id="R6d75df65414f494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ad131aa8254ce9" /><Relationship Type="http://schemas.openxmlformats.org/officeDocument/2006/relationships/notesSlide" Target="/ppt/notesSlides/notesSlide22.xml" Id="R5084224baf7c4cc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8d3187331e4e14" /><Relationship Type="http://schemas.openxmlformats.org/officeDocument/2006/relationships/notesSlide" Target="/ppt/notesSlides/notesSlide23.xml" Id="R6c1ce887d4b341e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d6931700e24e27" /><Relationship Type="http://schemas.openxmlformats.org/officeDocument/2006/relationships/notesSlide" Target="/ppt/notesSlides/notesSlide24.xml" Id="Rd1c517808819402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02427e371c498a" /><Relationship Type="http://schemas.openxmlformats.org/officeDocument/2006/relationships/notesSlide" Target="/ppt/notesSlides/notesSlide25.xml" Id="Rfbf975cbcc8c4a3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35c9d76aa7490e" /><Relationship Type="http://schemas.openxmlformats.org/officeDocument/2006/relationships/notesSlide" Target="/ppt/notesSlides/notesSlide26.xml" Id="R21d3d681317f4ce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fefc2b76cf4328" /><Relationship Type="http://schemas.openxmlformats.org/officeDocument/2006/relationships/notesSlide" Target="/ppt/notesSlides/notesSlide27.xml" Id="R64b8f3a2fdd1406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3d3186f1b04231" /><Relationship Type="http://schemas.openxmlformats.org/officeDocument/2006/relationships/notesSlide" Target="/ppt/notesSlides/notesSlide28.xml" Id="R1a35c69865f640f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ce327f0684db8" /><Relationship Type="http://schemas.openxmlformats.org/officeDocument/2006/relationships/notesSlide" Target="/ppt/notesSlides/notesSlide29.xml" Id="Rdfb3302718e24c5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39f337684c48a4" /><Relationship Type="http://schemas.openxmlformats.org/officeDocument/2006/relationships/notesSlide" Target="/ppt/notesSlides/notesSlide30.xml" Id="R76946c160c134f0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b590331fbf4303" /><Relationship Type="http://schemas.openxmlformats.org/officeDocument/2006/relationships/notesSlide" Target="/ppt/notesSlides/notesSlide31.xml" Id="R3cd84001f85649d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a9d8b54f644929" /><Relationship Type="http://schemas.openxmlformats.org/officeDocument/2006/relationships/notesSlide" Target="/ppt/notesSlides/notesSlide32.xml" Id="Rbe9780a8987e428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8b30500a7e4ade" /><Relationship Type="http://schemas.openxmlformats.org/officeDocument/2006/relationships/notesSlide" Target="/ppt/notesSlides/notesSlide33.xml" Id="Rdf0051c84f69401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e6bb8a8afc497d" /><Relationship Type="http://schemas.openxmlformats.org/officeDocument/2006/relationships/notesSlide" Target="/ppt/notesSlides/notesSlide34.xml" Id="R6571f32410b8416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92563140fa4d23" /><Relationship Type="http://schemas.openxmlformats.org/officeDocument/2006/relationships/notesSlide" Target="/ppt/notesSlides/notesSlide35.xml" Id="Rb1edf1ec29e847b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05b82381bf49d7" /><Relationship Type="http://schemas.openxmlformats.org/officeDocument/2006/relationships/notesSlide" Target="/ppt/notesSlides/notesSlide36.xml" Id="Rab7bcb9329c3428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7be0a64562409f" /><Relationship Type="http://schemas.openxmlformats.org/officeDocument/2006/relationships/notesSlide" Target="/ppt/notesSlides/notesSlide37.xml" Id="R8988d0ff1e4c416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1ee78fef314b50" /><Relationship Type="http://schemas.openxmlformats.org/officeDocument/2006/relationships/notesSlide" Target="/ppt/notesSlides/notesSlide38.xml" Id="R4ebdca4bd71b47d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820466ac8a4f5b" /><Relationship Type="http://schemas.openxmlformats.org/officeDocument/2006/relationships/notesSlide" Target="/ppt/notesSlides/notesSlide39.xml" Id="R7d3625768ea444c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f905f612cc4a31" /><Relationship Type="http://schemas.openxmlformats.org/officeDocument/2006/relationships/notesSlide" Target="/ppt/notesSlides/notesSlide40.xml" Id="R3c054a1774e744d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50f9e52a114b12" /><Relationship Type="http://schemas.openxmlformats.org/officeDocument/2006/relationships/notesSlide" Target="/ppt/notesSlides/notesSlide41.xml" Id="Ra4e4996c33d34fd4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9f75cc21794cc1" /><Relationship Type="http://schemas.openxmlformats.org/officeDocument/2006/relationships/notesSlide" Target="/ppt/notesSlides/notesSlide42.xml" Id="R8f0576bb5ae34f8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e7d00e14344861" /><Relationship Type="http://schemas.openxmlformats.org/officeDocument/2006/relationships/notesSlide" Target="/ppt/notesSlides/notesSlide43.xml" Id="R26e7ebc6ff894f60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e0245bf76d460e" /><Relationship Type="http://schemas.openxmlformats.org/officeDocument/2006/relationships/notesSlide" Target="/ppt/notesSlides/notesSlide44.xml" Id="R2f0ce996e64f483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f1168720974b22" /><Relationship Type="http://schemas.openxmlformats.org/officeDocument/2006/relationships/notesSlide" Target="/ppt/notesSlides/notesSlide45.xml" Id="R29c50abf11b4472a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f2148f72af4090" /><Relationship Type="http://schemas.openxmlformats.org/officeDocument/2006/relationships/notesSlide" Target="/ppt/notesSlides/notesSlide46.xml" Id="Rc96513afb3864288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1ada1f30704c41" /><Relationship Type="http://schemas.openxmlformats.org/officeDocument/2006/relationships/notesSlide" Target="/ppt/notesSlides/notesSlide47.xml" Id="R64a43d8eb5a94760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a96e4808c14681" /><Relationship Type="http://schemas.openxmlformats.org/officeDocument/2006/relationships/notesSlide" Target="/ppt/notesSlides/notesSlide48.xml" Id="R053b251b6e9e46d5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e9ab94f6d1411a" /><Relationship Type="http://schemas.openxmlformats.org/officeDocument/2006/relationships/notesSlide" Target="/ppt/notesSlides/notesSlide49.xml" Id="R6830df362e704a54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37e79f5c97471c" /><Relationship Type="http://schemas.openxmlformats.org/officeDocument/2006/relationships/notesSlide" Target="/ppt/notesSlides/notesSlide50.xml" Id="R0a441e89d4ff4f0e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0173b1cbb74e81" /><Relationship Type="http://schemas.openxmlformats.org/officeDocument/2006/relationships/notesSlide" Target="/ppt/notesSlides/notesSlide51.xml" Id="R81eb9970f7f74989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5699109f184979" /><Relationship Type="http://schemas.openxmlformats.org/officeDocument/2006/relationships/notesSlide" Target="/ppt/notesSlides/notesSlide52.xml" Id="Recf353906735463c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4191f1c1194882" /><Relationship Type="http://schemas.openxmlformats.org/officeDocument/2006/relationships/notesSlide" Target="/ppt/notesSlides/notesSlide53.xml" Id="R0f9a7f40b1b84113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01e1371d394062" /><Relationship Type="http://schemas.openxmlformats.org/officeDocument/2006/relationships/notesSlide" Target="/ppt/notesSlides/notesSlide54.xml" Id="R2ebfa196e7b54444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0a3caab27149ba" /><Relationship Type="http://schemas.openxmlformats.org/officeDocument/2006/relationships/notesSlide" Target="/ppt/notesSlides/notesSlide55.xml" Id="Rc67eb75c061a4ed5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47cbbe2bf94679" /><Relationship Type="http://schemas.openxmlformats.org/officeDocument/2006/relationships/notesSlide" Target="/ppt/notesSlides/notesSlide56.xml" Id="Rd3829834ae034990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887f2004904712" /><Relationship Type="http://schemas.openxmlformats.org/officeDocument/2006/relationships/notesSlide" Target="/ppt/notesSlides/notesSlide57.xml" Id="R93ff9f562cd34c7b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554026f9ed431c" /><Relationship Type="http://schemas.openxmlformats.org/officeDocument/2006/relationships/notesSlide" Target="/ppt/notesSlides/notesSlide58.xml" Id="R22cf0b9e8fb747a2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de10c193364f0c" /><Relationship Type="http://schemas.openxmlformats.org/officeDocument/2006/relationships/notesSlide" Target="/ppt/notesSlides/notesSlide59.xml" Id="R033d04a66f8d4771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ec0dcf37234446" /><Relationship Type="http://schemas.openxmlformats.org/officeDocument/2006/relationships/notesSlide" Target="/ppt/notesSlides/notesSlide60.xml" Id="Ra315ea6a9d70443c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386ce2f92848ee" /><Relationship Type="http://schemas.openxmlformats.org/officeDocument/2006/relationships/notesSlide" Target="/ppt/notesSlides/notesSlide61.xml" Id="R7224e40ec4514439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7f8663fcc14539" /><Relationship Type="http://schemas.openxmlformats.org/officeDocument/2006/relationships/notesSlide" Target="/ppt/notesSlides/notesSlide62.xml" Id="Reb3e95aa63ea445b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65d9ce2c54425f" /><Relationship Type="http://schemas.openxmlformats.org/officeDocument/2006/relationships/notesSlide" Target="/ppt/notesSlides/notesSlide63.xml" Id="R9ff5cfde163f4b81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8b08ec98d6430f" /><Relationship Type="http://schemas.openxmlformats.org/officeDocument/2006/relationships/notesSlide" Target="/ppt/notesSlides/notesSlide64.xml" Id="Rc9d9efdcbea64ac2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878ea40cf24548" /><Relationship Type="http://schemas.openxmlformats.org/officeDocument/2006/relationships/notesSlide" Target="/ppt/notesSlides/notesSlide65.xml" Id="R9e18c2307137401d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1b481ba3d24448" /><Relationship Type="http://schemas.openxmlformats.org/officeDocument/2006/relationships/notesSlide" Target="/ppt/notesSlides/notesSlide66.xml" Id="Rc6e19e3f28074098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86a290a3dc4265" /><Relationship Type="http://schemas.openxmlformats.org/officeDocument/2006/relationships/notesSlide" Target="/ppt/notesSlides/notesSlide67.xml" Id="Rc33615b6d80e48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Lamentations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  |  Lamentations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我是因耶和華忿怒的杖， 遭遇困苦的人。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man that hath seen affliction by the rod of his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  |  Lamentations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他引導我，使我行在黑暗中， 不行在光明裏。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led me, and brought me into darkness, but not into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  |  Lamentations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他真是終日再三反手攻擊我。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against me is he turned; he turneth his hand against me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  |  Lamentations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他使我的皮肉枯乾； 他折斷我的骨頭。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flesh and my skin hath he made old; he hath broken my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  |  Lamentations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他築壘攻擊我， 用苦楚和艱難圍困我。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builded against me, and compassed me with gall and travail.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  |  Lamentations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他使我住在幽暗之處， 像死了許久的人一樣。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set me in dark places, as they that be dead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3:7  |  Lamentations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他用籬笆圍住我，使我不能出去； 他使我的銅鍊沉重。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hedged me about, that I cannot get out: he hath made my chain heavy.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3:8  |  Lamentations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我哀號求救； 他使我的禱告不得上達。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when I cry and shout, he shutteth out my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3:9  |  Lamentations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他用鑿過的石頭擋住我的道； 他使我的路彎曲。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inclosed my ways with hewn stone, he hath made my paths crooked.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3:10  |  Lamentations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他向我如熊埋伏， 如獅子在隱密處。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was unto me as a bear lying in wait, and as a lion in secret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3:11  |  Lamentations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他使我轉離正路， 將我撕碎，使我淒涼。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turned aside my ways, and pulled me in pieces: he hath made me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3:12  |  Lamentations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他張弓將我當作箭靶子。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bent his bow, and set me as a mark for the arrow.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3:13  |  Lamentations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他把箭袋中的箭射入我的肺腑。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caused the arrows of his quiver to enter into my reins.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3:14  |  Lamentations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我成了眾民的笑話； 他們終日以我為歌曲。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a derision to all my people; and their song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3:15  |  Lamentations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他用苦楚充滿我，使我飽用茵蔯。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filled me with bitterness, he hath made me drunken with wormwood.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3:16  |  Lamentations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他又用沙石磣斷我的牙， 用灰塵將我蒙蔽。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also broken my teeth with gravel stones, he hath covered me with ashes.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3:17  |  Lamentations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你使我遠離平安， 我忘記好處。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hast removed my soul far off from peace: I forgat prosperity.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3:18  |  Lamentations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我就說：我的力量衰敗； 我在耶和華那裏毫無指望！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said, My strength and my hope is perished from the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3:19  |  Lamentations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[耶和華啊]，求你記念我 如茵蔯和苦膽的困苦窘迫。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Remembering mine affliction and my misery, the wormwood and the gall.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3:20  |  Lamentations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我心想念這些， 就在裏面憂悶。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hath them still in remembrance, and is humbled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3:21  |  Lamentations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我想起這事， 心裏就有指望。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 recall to my mind, therefore have I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3:22  |  Lamentations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我們不致消滅， 是出於耶和華諸般的慈愛； 是因他的憐憫不致斷絕。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of the LORD’s mercies that we are not consumed, because his compassions fail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3:23  |  Lamentations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每早晨，這都是新的； 你的誠實極其廣大！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new every morning: great is thy faithfulness.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3:24  |  Lamentations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我心裏說：耶和華是我的分， 因此，我要仰望他。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my portion, saith my soul; therefore will I hope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3:25  |  Lamentations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凡等候耶和華，心裏尋求他的， 耶和華必施恩給他。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good unto them that wait for him, to the soul that seeketh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3:26  |  Lamentations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人仰望耶和華， 靜默等候他的救恩， 這原是好的。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good that a man should both hope and quietly wait for the salvation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3:27  |  Lamentations 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人在幼年負軛， 這原是好的。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good for a man that he bear the yoke in his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3:28  |  Lamentations 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他當獨坐無言， 因為這是耶和華加在他身上的。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sitteth alone and keepeth silence, because he hath borne it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3:29  |  Lamentations 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他當口貼塵埃， 或者有指望。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putteth his mouth in the dust; if so be there may be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3:30  |  Lamentations 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他當由人打他的腮頰， 要滿受凌辱。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giveth his cheek to him that smiteth him: he is filled full with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3:31  |  Lamentations 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因為主必不永遠丟棄人。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will not cast off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3:32  |  Lamentations 3:32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主雖使人憂愁， 還要照他諸般的慈愛發憐憫。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though he cause grief, yet will he have compassion according to the multitude of his mercies.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3:33  |  Lamentations 3:33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因他並不甘心使人受苦， 使人憂愁。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doth not afflict willingly nor grieve the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3:34  |  Lamentations 3:34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人將世上被囚的踹在腳下，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crush under his feet all the prisoners of the earth,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3:35  |  Lamentations 3:35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或在至高者面前屈枉人，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turn aside the right of a man before the face of the most High,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3:36  |  Lamentations 3:36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或在人的訟事上顛倒是非， 這都是主看不上的。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subvert a man in his cause, the Lord approveth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3:37  |  Lamentations 3:37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除非主命定， 誰能說成就成呢？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he that saith, and it cometh to pass, when the Lord commandeth it not?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3:38  |  Lamentations 3:38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禍福不都出於至高者的口嗎？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the mouth of the most High proceedeth not evil and good?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3:39  |  Lamentations 3:39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活人因自己的罪受罰， 為何發怨言呢？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doth a living man complain, a man for the punishment of his sins?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3:40  |  Lamentations 3:40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我們當深深考察自己的行為， 再歸向耶和華。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search and try our ways, and turn again 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3:41  |  Lamentations 3:41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我們當誠心向天上的神舉手禱告。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lift up our heart with our hands unto God in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3:42  |  Lamentations 3:42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我們犯罪背逆， 你並不赦免。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transgressed and have rebelled: thou hast not pardoned.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3:43  |  Lamentations 3:43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你自被怒氣遮蔽，追趕我們； 你施行殺戮，並不顧惜。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covered with anger, and persecuted us: thou hast slain, thou hast not pitied.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3:44  |  Lamentations 3:44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你以黑雲遮蔽自己， 以致禱告不得透入。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covered thyself with a cloud, that our prayer should not pass through.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3:45  |  Lamentations 3:45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你使我們在萬民中成為污穢和渣滓。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made us as the offscouring and refuse in the midst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3:46  |  Lamentations 3:46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我們的仇敵都向我們大大張口。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our enemies have opened their mouths against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3:47  |  Lamentations 3:47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恐懼和陷坑，殘害和毀滅， 都臨近我們。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and a snare is come upon us, desolation and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3:48  |  Lamentations 3:48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因我眾民遭的毀滅， 我就眼淚下流如河。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runneth down with rivers of water for the destruction of the daughter of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3:49  |  Lamentations 3:49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我的眼多多流淚， 總不止息，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trickleth down, and ceaseth not, without any intermission,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3:50  |  Lamentations 3:50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直等耶和華垂顧， 從天觀看。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Till the LORD look down, and behold from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3:51  |  Lamentations 3:51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因我本城的眾民， 我的眼，使我的心傷痛。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affecteth mine heart because of all the daughters of my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3:52  |  Lamentations 3:52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無故與我為仇的追逼我， 像追雀鳥一樣。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enemies chased me sore, like a bird, without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3:53  |  Lamentations 3:53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他們使我的命在牢獄中斷絕， 並將一塊石頭拋在我身上。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cut off my life in the dungeon, and cast a stone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3:54  |  Lamentations 3:54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眾水流過我頭， 我說：我[命]斷絕了！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Waters flowed over mine head; then I said, I am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3:55  |  Lamentations 3:55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 我從深牢中求告你的名。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called upon thy name, O LORD, out of the low dungeon.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3:56  |  Lamentations 3:56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你曾聽見我的聲音； 我求你解救， 你不要掩耳不聽。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heard my voice: hide not thine ear at my breathing, at my cry.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3:57  |  Lamentations 3:57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我求告你的日子，你臨近我， 說：不要懼怕！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drewest near in the day that I called upon thee: thou saidst, Fear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3:58  |  Lamentations 3:58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主啊，你伸明了我的冤； 你救贖了我的命。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thou hast pleaded the causes of my soul; thou hast redeemed my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3:59  |  Lamentations 3:59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耶和華啊，你見了我受的委屈； 求你為我伸冤。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thou hast seen my wrong: judge thou my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3:60  |  Lamentations 3:60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他們仇恨我，謀害我， 你都看見了。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seen all their vengeance and all their imaginations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3:61  |  Lamentations 3:61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耶和華啊，你聽見他們辱罵我的話， 知道他們向我所設的計，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heard their reproach, O LORD, and all their imaginations against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3:62  |  Lamentations 3:62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並那些起來攻擊我的人口中所說的話， 以及終日向我所設的計謀。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lips of those that rose up against me, and their device against me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3:63  |  Lamentations 3:63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求你觀看， 他們坐下，起來，都以我為歌曲。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their sitting down, and their rising up; I am their musick.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3:64  |  Lamentations 3:64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耶和華啊，你要按着他們手所做的 向他們施行報應。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Render unto them a recompence, O LORD, according to the work of their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3:65  |  Lamentations 3:65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你要使他們心裏剛硬， 使你的咒詛臨到他們。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them sorrow of heart, thy curse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3:66  |  Lamentations 3:66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你要發怒追趕他們， 從耶和華的天下除滅他們。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Persecute and destroy them in anger from under the heavens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2026-08-30T03:48:42.8370000Z</dcterms:created>
  <dcterms:modified xsi:type="dcterms:W3CDTF">2026-08-30T03:48:42.8370000Z</dcterms:modified>
</coreProperties>
</file>