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453ff7dd4304916" /><Relationship Type="http://schemas.openxmlformats.org/officeDocument/2006/relationships/extended-properties" Target="/docProps/app.xml" Id="R6712ba5879154ef4" /><Relationship Type="http://schemas.openxmlformats.org/officeDocument/2006/relationships/officeDocument" Target="/ppt/presentation.xml" Id="R43742a9d16f94f81" /></Relationships>
</file>

<file path=ppt/presentation.xml><?xml version="1.0" encoding="utf-8"?>
<p:presentation xmlns:p="http://schemas.openxmlformats.org/presentationml/2006/main">
  <p:sldMasterIdLst>
    <p:sldMasterId xmlns:r="http://schemas.openxmlformats.org/officeDocument/2006/relationships" id="2147483648" r:id="R885ca1c73cc34bb8"/>
  </p:sldMasterIdLst>
  <p:notesMasterIdLst>
    <p:notesMasterId xmlns:r="http://schemas.openxmlformats.org/officeDocument/2006/relationships" r:id="R6e2760b8106d4d28"/>
  </p:notesMasterIdLst>
  <p:sldIdLst>
    <p:sldId xmlns:r="http://schemas.openxmlformats.org/officeDocument/2006/relationships" id="256" r:id="R063c3632112745d6"/>
    <p:sldId xmlns:r="http://schemas.openxmlformats.org/officeDocument/2006/relationships" id="257" r:id="R82f1b354768744e7"/>
    <p:sldId xmlns:r="http://schemas.openxmlformats.org/officeDocument/2006/relationships" id="258" r:id="Re79a81a218cc4e44"/>
    <p:sldId xmlns:r="http://schemas.openxmlformats.org/officeDocument/2006/relationships" id="259" r:id="R7ade7865558947ab"/>
    <p:sldId xmlns:r="http://schemas.openxmlformats.org/officeDocument/2006/relationships" id="260" r:id="R6f9efc41e8184408"/>
    <p:sldId xmlns:r="http://schemas.openxmlformats.org/officeDocument/2006/relationships" id="261" r:id="Rffee10f1da5c42f6"/>
    <p:sldId xmlns:r="http://schemas.openxmlformats.org/officeDocument/2006/relationships" id="262" r:id="Rb26d341d269e4a36"/>
    <p:sldId xmlns:r="http://schemas.openxmlformats.org/officeDocument/2006/relationships" id="263" r:id="R692daa4ac2a04676"/>
    <p:sldId xmlns:r="http://schemas.openxmlformats.org/officeDocument/2006/relationships" id="264" r:id="R8aa5f98b04dc4eb9"/>
    <p:sldId xmlns:r="http://schemas.openxmlformats.org/officeDocument/2006/relationships" id="265" r:id="R7a0e5d281bad4c63"/>
    <p:sldId xmlns:r="http://schemas.openxmlformats.org/officeDocument/2006/relationships" id="266" r:id="Rf8cc1d336f4442d8"/>
    <p:sldId xmlns:r="http://schemas.openxmlformats.org/officeDocument/2006/relationships" id="267" r:id="Rfd26893ee4fd4335"/>
    <p:sldId xmlns:r="http://schemas.openxmlformats.org/officeDocument/2006/relationships" id="268" r:id="R261054d2f5924afd"/>
    <p:sldId xmlns:r="http://schemas.openxmlformats.org/officeDocument/2006/relationships" id="269" r:id="Rb8c4df3b4149421d"/>
    <p:sldId xmlns:r="http://schemas.openxmlformats.org/officeDocument/2006/relationships" id="270" r:id="R12565ff67c9542ee"/>
    <p:sldId xmlns:r="http://schemas.openxmlformats.org/officeDocument/2006/relationships" id="271" r:id="R07355a3da7d846ce"/>
    <p:sldId xmlns:r="http://schemas.openxmlformats.org/officeDocument/2006/relationships" id="272" r:id="Rc38c04acf85e4eb5"/>
    <p:sldId xmlns:r="http://schemas.openxmlformats.org/officeDocument/2006/relationships" id="273" r:id="R4b714c7ffd844642"/>
    <p:sldId xmlns:r="http://schemas.openxmlformats.org/officeDocument/2006/relationships" id="274" r:id="R23823a4d2a8c49f0"/>
    <p:sldId xmlns:r="http://schemas.openxmlformats.org/officeDocument/2006/relationships" id="275" r:id="R1d2414c971c14ec2"/>
    <p:sldId xmlns:r="http://schemas.openxmlformats.org/officeDocument/2006/relationships" id="276" r:id="R12c4dac235f2437a"/>
    <p:sldId xmlns:r="http://schemas.openxmlformats.org/officeDocument/2006/relationships" id="277" r:id="R57bf6daa9c0a4437"/>
    <p:sldId xmlns:r="http://schemas.openxmlformats.org/officeDocument/2006/relationships" id="278" r:id="Rf0799a11e4b24522"/>
    <p:sldId xmlns:r="http://schemas.openxmlformats.org/officeDocument/2006/relationships" id="279" r:id="R5b71aff2960e41c8"/>
    <p:sldId xmlns:r="http://schemas.openxmlformats.org/officeDocument/2006/relationships" id="280" r:id="Rcd07ab1daa1b4e74"/>
    <p:sldId xmlns:r="http://schemas.openxmlformats.org/officeDocument/2006/relationships" id="281" r:id="R196a86608729438d"/>
    <p:sldId xmlns:r="http://schemas.openxmlformats.org/officeDocument/2006/relationships" id="282" r:id="Re0f77bec801a406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c0b3585e2e4971" /><Relationship Type="http://schemas.openxmlformats.org/officeDocument/2006/relationships/slideMaster" Target="/ppt/slideMasters/slideMaster1.xml" Id="R885ca1c73cc34bb8" /><Relationship Type="http://schemas.openxmlformats.org/officeDocument/2006/relationships/notesMaster" Target="/ppt/notesMasters/notesMaster1.xml" Id="R6e2760b8106d4d28" /><Relationship Type="http://schemas.openxmlformats.org/officeDocument/2006/relationships/presProps" Target="/ppt/presProps.xml" Id="Rb8f46a0b035741e3" /><Relationship Type="http://schemas.openxmlformats.org/officeDocument/2006/relationships/tableStyles" Target="/ppt/tableStyles.xml" Id="R663f85f09cc24ae5" /><Relationship Type="http://schemas.openxmlformats.org/officeDocument/2006/relationships/slide" Target="/ppt/slides/slide1.xml" Id="R063c3632112745d6" /><Relationship Type="http://schemas.openxmlformats.org/officeDocument/2006/relationships/slide" Target="/ppt/slides/slide2.xml" Id="R82f1b354768744e7" /><Relationship Type="http://schemas.openxmlformats.org/officeDocument/2006/relationships/slide" Target="/ppt/slides/slide3.xml" Id="Re79a81a218cc4e44" /><Relationship Type="http://schemas.openxmlformats.org/officeDocument/2006/relationships/slide" Target="/ppt/slides/slide4.xml" Id="R7ade7865558947ab" /><Relationship Type="http://schemas.openxmlformats.org/officeDocument/2006/relationships/slide" Target="/ppt/slides/slide5.xml" Id="R6f9efc41e8184408" /><Relationship Type="http://schemas.openxmlformats.org/officeDocument/2006/relationships/slide" Target="/ppt/slides/slide6.xml" Id="Rffee10f1da5c42f6" /><Relationship Type="http://schemas.openxmlformats.org/officeDocument/2006/relationships/slide" Target="/ppt/slides/slide7.xml" Id="Rb26d341d269e4a36" /><Relationship Type="http://schemas.openxmlformats.org/officeDocument/2006/relationships/slide" Target="/ppt/slides/slide8.xml" Id="R692daa4ac2a04676" /><Relationship Type="http://schemas.openxmlformats.org/officeDocument/2006/relationships/slide" Target="/ppt/slides/slide9.xml" Id="R8aa5f98b04dc4eb9" /><Relationship Type="http://schemas.openxmlformats.org/officeDocument/2006/relationships/slide" Target="/ppt/slides/slide10.xml" Id="R7a0e5d281bad4c63" /><Relationship Type="http://schemas.openxmlformats.org/officeDocument/2006/relationships/slide" Target="/ppt/slides/slide11.xml" Id="Rf8cc1d336f4442d8" /><Relationship Type="http://schemas.openxmlformats.org/officeDocument/2006/relationships/slide" Target="/ppt/slides/slide12.xml" Id="Rfd26893ee4fd4335" /><Relationship Type="http://schemas.openxmlformats.org/officeDocument/2006/relationships/slide" Target="/ppt/slides/slide13.xml" Id="R261054d2f5924afd" /><Relationship Type="http://schemas.openxmlformats.org/officeDocument/2006/relationships/slide" Target="/ppt/slides/slide14.xml" Id="Rb8c4df3b4149421d" /><Relationship Type="http://schemas.openxmlformats.org/officeDocument/2006/relationships/slide" Target="/ppt/slides/slide15.xml" Id="R12565ff67c9542ee" /><Relationship Type="http://schemas.openxmlformats.org/officeDocument/2006/relationships/slide" Target="/ppt/slides/slide16.xml" Id="R07355a3da7d846ce" /><Relationship Type="http://schemas.openxmlformats.org/officeDocument/2006/relationships/slide" Target="/ppt/slides/slide17.xml" Id="Rc38c04acf85e4eb5" /><Relationship Type="http://schemas.openxmlformats.org/officeDocument/2006/relationships/slide" Target="/ppt/slides/slide18.xml" Id="R4b714c7ffd844642" /><Relationship Type="http://schemas.openxmlformats.org/officeDocument/2006/relationships/slide" Target="/ppt/slides/slide19.xml" Id="R23823a4d2a8c49f0" /><Relationship Type="http://schemas.openxmlformats.org/officeDocument/2006/relationships/slide" Target="/ppt/slides/slide20.xml" Id="R1d2414c971c14ec2" /><Relationship Type="http://schemas.openxmlformats.org/officeDocument/2006/relationships/slide" Target="/ppt/slides/slide21.xml" Id="R12c4dac235f2437a" /><Relationship Type="http://schemas.openxmlformats.org/officeDocument/2006/relationships/slide" Target="/ppt/slides/slide22.xml" Id="R57bf6daa9c0a4437" /><Relationship Type="http://schemas.openxmlformats.org/officeDocument/2006/relationships/slide" Target="/ppt/slides/slide23.xml" Id="Rf0799a11e4b24522" /><Relationship Type="http://schemas.openxmlformats.org/officeDocument/2006/relationships/slide" Target="/ppt/slides/slide24.xml" Id="R5b71aff2960e41c8" /><Relationship Type="http://schemas.openxmlformats.org/officeDocument/2006/relationships/slide" Target="/ppt/slides/slide25.xml" Id="Rcd07ab1daa1b4e74" /><Relationship Type="http://schemas.openxmlformats.org/officeDocument/2006/relationships/slide" Target="/ppt/slides/slide26.xml" Id="R196a86608729438d" /><Relationship Type="http://schemas.openxmlformats.org/officeDocument/2006/relationships/slide" Target="/ppt/slides/slide27.xml" Id="Re0f77bec801a406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5fb5c46eedd4a9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fb4d5ab5794185" /><Relationship Type="http://schemas.openxmlformats.org/officeDocument/2006/relationships/notesMaster" Target="/ppt/notesMasters/notesMaster1.xml" Id="R74cee0e7247645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8b521c2568b4d39" /><Relationship Type="http://schemas.openxmlformats.org/officeDocument/2006/relationships/notesMaster" Target="/ppt/notesMasters/notesMaster1.xml" Id="Rda678cd17674408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775f44fc2e4728" /><Relationship Type="http://schemas.openxmlformats.org/officeDocument/2006/relationships/notesMaster" Target="/ppt/notesMasters/notesMaster1.xml" Id="R33bb4d0fba2e493d"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615b5ee1a8465a" /><Relationship Type="http://schemas.openxmlformats.org/officeDocument/2006/relationships/notesMaster" Target="/ppt/notesMasters/notesMaster1.xml" Id="R6572d6b3d7d844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b982a20b78964111" /><Relationship Type="http://schemas.openxmlformats.org/officeDocument/2006/relationships/notesMaster" Target="/ppt/notesMasters/notesMaster1.xml" Id="R4d006696dc9f40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d2174d469446fe" /><Relationship Type="http://schemas.openxmlformats.org/officeDocument/2006/relationships/notesMaster" Target="/ppt/notesMasters/notesMaster1.xml" Id="Rc3ec1241dcaf4e3b" /></Relationships>
</file>

<file path=ppt/notesSlides/_rels/notesSlide7.xml.rels>&#65279;<?xml version="1.0" encoding="utf-8"?><Relationships xmlns="http://schemas.openxmlformats.org/package/2006/relationships"><Relationship Type="http://schemas.openxmlformats.org/officeDocument/2006/relationships/slide" Target="/ppt/slides/slide7.xml" Id="Rbf72a670e9734a48" /><Relationship Type="http://schemas.openxmlformats.org/officeDocument/2006/relationships/notesMaster" Target="/ppt/notesMasters/notesMaster1.xml" Id="R3860b81a795748c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bf4983653a44d0" /><Relationship Type="http://schemas.openxmlformats.org/officeDocument/2006/relationships/notesMaster" Target="/ppt/notesMasters/notesMaster1.xml" Id="Rc7ac54f5c59b4707" /></Relationships>
</file>

<file path=ppt/notesSlides/_rels/notesSlide9.xml.rels>&#65279;<?xml version="1.0" encoding="utf-8"?><Relationships xmlns="http://schemas.openxmlformats.org/package/2006/relationships"><Relationship Type="http://schemas.openxmlformats.org/officeDocument/2006/relationships/slide" Target="/ppt/slides/slide9.xml" Id="R98f4c342ed8d4d65" /><Relationship Type="http://schemas.openxmlformats.org/officeDocument/2006/relationships/notesMaster" Target="/ppt/notesMasters/notesMaster1.xml" Id="R31127139a07d402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270c5c12b6e4d71" /><Relationship Type="http://schemas.openxmlformats.org/officeDocument/2006/relationships/notesMaster" Target="/ppt/notesMasters/notesMaster1.xml" Id="R607f9cd2e12d41f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a429afb68724546" /><Relationship Type="http://schemas.openxmlformats.org/officeDocument/2006/relationships/notesMaster" Target="/ppt/notesMasters/notesMaster1.xml" Id="R0bdb0c40641f46a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42d21255b2946ba" /><Relationship Type="http://schemas.openxmlformats.org/officeDocument/2006/relationships/notesMaster" Target="/ppt/notesMasters/notesMaster1.xml" Id="R31beca6af1244a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9d1bd34cc224934" /><Relationship Type="http://schemas.openxmlformats.org/officeDocument/2006/relationships/notesMaster" Target="/ppt/notesMasters/notesMaster1.xml" Id="R359a516c3399488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b8a95003be4a29" /><Relationship Type="http://schemas.openxmlformats.org/officeDocument/2006/relationships/notesMaster" Target="/ppt/notesMasters/notesMaster1.xml" Id="R512b5684c8444ff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c26c32f57f94aa7" /><Relationship Type="http://schemas.openxmlformats.org/officeDocument/2006/relationships/notesMaster" Target="/ppt/notesMasters/notesMaster1.xml" Id="R3c301d34c9fe498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950df771334898" /><Relationship Type="http://schemas.openxmlformats.org/officeDocument/2006/relationships/notesMaster" Target="/ppt/notesMasters/notesMaster1.xml" Id="R8a8a993931424b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677c7343b754fb6" /><Relationship Type="http://schemas.openxmlformats.org/officeDocument/2006/relationships/notesMaster" Target="/ppt/notesMasters/notesMaster1.xml" Id="R3037bebd14fc475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c2c7799a70d4198" /><Relationship Type="http://schemas.openxmlformats.org/officeDocument/2006/relationships/notesMaster" Target="/ppt/notesMasters/notesMaster1.xml" Id="R4c02640db99644a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0e18ee28ea34844" /><Relationship Type="http://schemas.openxmlformats.org/officeDocument/2006/relationships/notesMaster" Target="/ppt/notesMasters/notesMaster1.xml" Id="Re5a747208196446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bdd627a0a444f52" /><Relationship Type="http://schemas.openxmlformats.org/officeDocument/2006/relationships/notesMaster" Target="/ppt/notesMasters/notesMaster1.xml" Id="Rcaba6fb5e35e448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61545fde1c54f1f" /><Relationship Type="http://schemas.openxmlformats.org/officeDocument/2006/relationships/notesMaster" Target="/ppt/notesMasters/notesMaster1.xml" Id="R333bf01e2e78415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0c0b1250684487f" /><Relationship Type="http://schemas.openxmlformats.org/officeDocument/2006/relationships/notesMaster" Target="/ppt/notesMasters/notesMaster1.xml" Id="Rdd4fd235e0614fc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613e784d7e44daf" /><Relationship Type="http://schemas.openxmlformats.org/officeDocument/2006/relationships/notesMaster" Target="/ppt/notesMasters/notesMaster1.xml" Id="R8b038a5b44094d2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01fa8b8c1134d8d" /><Relationship Type="http://schemas.openxmlformats.org/officeDocument/2006/relationships/notesMaster" Target="/ppt/notesMasters/notesMaster1.xml" Id="R1d5932c47a2644a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d633fe935c5405d" /><Relationship Type="http://schemas.openxmlformats.org/officeDocument/2006/relationships/notesMaster" Target="/ppt/notesMasters/notesMaster1.xml" Id="Rb08ccbd4fab14de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a088f76a68240c3" /><Relationship Type="http://schemas.openxmlformats.org/officeDocument/2006/relationships/notesMaster" Target="/ppt/notesMasters/notesMaster1.xml" Id="R53c95b30c7734d1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60c9b160662495f" /><Relationship Type="http://schemas.openxmlformats.org/officeDocument/2006/relationships/notesMaster" Target="/ppt/notesMasters/notesMaster1.xml" Id="R770d15972ae34fa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e61759211a404d" /><Relationship Type="http://schemas.openxmlformats.org/officeDocument/2006/relationships/image" Target="/ppt/media/image.png" Id="R8e9f33e7faab4e6f" /><Relationship Type="http://schemas.openxmlformats.org/officeDocument/2006/relationships/image" Target="/ppt/media/image2.png" Id="Re49108d5de454a43" /><Relationship Type="http://schemas.openxmlformats.org/officeDocument/2006/relationships/image" Target="/ppt/media/image.jpeg" Id="R3c9fecb45abd4bc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582bc10c9e4b2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e9f33e7faab4e6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9108d5de454a4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9fecb45abd4bc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619355e61e49e2" /><Relationship Type="http://schemas.openxmlformats.org/officeDocument/2006/relationships/slideLayout" Target="/ppt/slideLayouts/slideLayout1.xml" Id="Reeb0c00ea2e94705" /><Relationship Type="http://schemas.openxmlformats.org/officeDocument/2006/relationships/slideLayout" Target="/ppt/slideLayouts/slideLayout2.xml" Id="R3e9c127a0aa545c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eb0c00ea2e94705"/>
    <p:sldLayoutId xmlns:r="http://schemas.openxmlformats.org/officeDocument/2006/relationships" id="2147483650" r:id="R3e9c127a0aa545c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728a978954a4852" /><Relationship Type="http://schemas.openxmlformats.org/officeDocument/2006/relationships/notesSlide" Target="/ppt/notesSlides/notesSlide1.xml" Id="R9502b819c41142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fab77c851d6436b" /><Relationship Type="http://schemas.openxmlformats.org/officeDocument/2006/relationships/notesSlide" Target="/ppt/notesSlides/notesSlide2.xml" Id="R899a9c7968ef4c2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3aa6dc5f92d43e0" /><Relationship Type="http://schemas.openxmlformats.org/officeDocument/2006/relationships/notesSlide" Target="/ppt/notesSlides/notesSlide3.xml" Id="R045280dd4fa043d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67a6bf58314432" /><Relationship Type="http://schemas.openxmlformats.org/officeDocument/2006/relationships/notesSlide" Target="/ppt/notesSlides/notesSlide4.xml" Id="R1fa78b92c72346f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bb8aeb36c484676" /><Relationship Type="http://schemas.openxmlformats.org/officeDocument/2006/relationships/notesSlide" Target="/ppt/notesSlides/notesSlide5.xml" Id="Rfcfeadb5fc7f44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2bc731d20784af9" /><Relationship Type="http://schemas.openxmlformats.org/officeDocument/2006/relationships/notesSlide" Target="/ppt/notesSlides/notesSlide6.xml" Id="R6fb49c59cdcf405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59b5ce3dc484d62" /><Relationship Type="http://schemas.openxmlformats.org/officeDocument/2006/relationships/notesSlide" Target="/ppt/notesSlides/notesSlide7.xml" Id="R77b9113984c244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f6c29b58b624a28" /><Relationship Type="http://schemas.openxmlformats.org/officeDocument/2006/relationships/notesSlide" Target="/ppt/notesSlides/notesSlide8.xml" Id="R0252acde6e87460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0222ea6f0d94269" /><Relationship Type="http://schemas.openxmlformats.org/officeDocument/2006/relationships/notesSlide" Target="/ppt/notesSlides/notesSlide9.xml" Id="Reb40a8702bdf480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ee9db80d201462c" /><Relationship Type="http://schemas.openxmlformats.org/officeDocument/2006/relationships/notesSlide" Target="/ppt/notesSlides/notesSlide10.xml" Id="R8847ab190fe949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5a8d3e46b834e19" /><Relationship Type="http://schemas.openxmlformats.org/officeDocument/2006/relationships/notesSlide" Target="/ppt/notesSlides/notesSlide11.xml" Id="Rcb3ceea6cc9a496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9b7fd512dd5490d" /><Relationship Type="http://schemas.openxmlformats.org/officeDocument/2006/relationships/notesSlide" Target="/ppt/notesSlides/notesSlide12.xml" Id="Rd01364bb55b44fd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a09512a501346f8" /><Relationship Type="http://schemas.openxmlformats.org/officeDocument/2006/relationships/notesSlide" Target="/ppt/notesSlides/notesSlide13.xml" Id="Rf22e6937060d42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be17df4a37348aa" /><Relationship Type="http://schemas.openxmlformats.org/officeDocument/2006/relationships/notesSlide" Target="/ppt/notesSlides/notesSlide14.xml" Id="R3de52c103e4c479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6f45d784ad6437a" /><Relationship Type="http://schemas.openxmlformats.org/officeDocument/2006/relationships/notesSlide" Target="/ppt/notesSlides/notesSlide15.xml" Id="Ra0c66ae3b7b0434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ed83e0c82e94259" /><Relationship Type="http://schemas.openxmlformats.org/officeDocument/2006/relationships/notesSlide" Target="/ppt/notesSlides/notesSlide16.xml" Id="Rcbacc9c078a7405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d94ce6a69fa46c7" /><Relationship Type="http://schemas.openxmlformats.org/officeDocument/2006/relationships/notesSlide" Target="/ppt/notesSlides/notesSlide17.xml" Id="R9199f4f46a26480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674438cf340494c" /><Relationship Type="http://schemas.openxmlformats.org/officeDocument/2006/relationships/notesSlide" Target="/ppt/notesSlides/notesSlide18.xml" Id="Rf1ee1c2baacf4b2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d1dfb3968ca4b7c" /><Relationship Type="http://schemas.openxmlformats.org/officeDocument/2006/relationships/notesSlide" Target="/ppt/notesSlides/notesSlide19.xml" Id="R051b42d0f8d141b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a4068fa35a14213" /><Relationship Type="http://schemas.openxmlformats.org/officeDocument/2006/relationships/notesSlide" Target="/ppt/notesSlides/notesSlide20.xml" Id="Ra53ae5026fdb4d4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6ca9c7958b0483a" /><Relationship Type="http://schemas.openxmlformats.org/officeDocument/2006/relationships/notesSlide" Target="/ppt/notesSlides/notesSlide21.xml" Id="R929ec90d929f43c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ac86c28fc884271" /><Relationship Type="http://schemas.openxmlformats.org/officeDocument/2006/relationships/notesSlide" Target="/ppt/notesSlides/notesSlide22.xml" Id="Rbf3ed4eefcd240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caa5626e99a44f3" /><Relationship Type="http://schemas.openxmlformats.org/officeDocument/2006/relationships/notesSlide" Target="/ppt/notesSlides/notesSlide23.xml" Id="R124c48c0479749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889ec4ace694adb" /><Relationship Type="http://schemas.openxmlformats.org/officeDocument/2006/relationships/notesSlide" Target="/ppt/notesSlides/notesSlide24.xml" Id="Rc5cf89a607414d6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f2fd59e27604dc3" /><Relationship Type="http://schemas.openxmlformats.org/officeDocument/2006/relationships/notesSlide" Target="/ppt/notesSlides/notesSlide25.xml" Id="R97ba8ee7af5c47e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59f35a1adac4a1f" /><Relationship Type="http://schemas.openxmlformats.org/officeDocument/2006/relationships/notesSlide" Target="/ppt/notesSlides/notesSlide26.xml" Id="Rc1b9df2aa94d4cd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53b950ecdd14308" /><Relationship Type="http://schemas.openxmlformats.org/officeDocument/2006/relationships/notesSlide" Target="/ppt/notesSlides/notesSlide27.xml" Id="R7982266b8a274b6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使徒行傳第3章</a:t>
            </a:r>
          </a:p>
          <a:p xmlns:a="http://schemas.openxmlformats.org/drawingml/2006/main">
            <a:pPr algn="ctr">
              <a:buNone/>
            </a:pPr>
            <a:r>
              <a:rPr sz="2000">
                <a:solidFill>
                  <a:srgbClr val="FFFFFF"/>
                </a:solidFill>
                <a:latin typeface="Georgia"/>
                <a:ea typeface="Georgia"/>
                <a:cs typeface="Georgia"/>
              </a:rPr>
              <a:t>Acts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  |  Acts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申初禱告的時候，彼得、約翰上[聖]殿去。</a:t>
            </a:r>
          </a:p>
          <a:p xmlns:a="http://schemas.openxmlformats.org/drawingml/2006/main">
            <a:pPr algn="ctr">
              <a:buNone/>
            </a:pPr>
            <a:r>
              <a:rPr sz="2400">
                <a:solidFill>
                  <a:srgbClr val="FFFFFF"/>
                </a:solidFill>
                <a:latin typeface="Georgia"/>
                <a:ea typeface="Georgia"/>
                <a:cs typeface="Georgia"/>
              </a:rPr>
              <a:t>Now Peter and John went up together into the temple at the hour of prayer, being the ninth hour.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  |  Acts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有一個人，生來是瘸腿的，天天被人抬來，放在殿的一個門口（那門名叫美[門]），要求進殿的人賙濟。</a:t>
            </a:r>
          </a:p>
          <a:p xmlns:a="http://schemas.openxmlformats.org/drawingml/2006/main">
            <a:pPr algn="ctr">
              <a:buNone/>
            </a:pPr>
            <a:r>
              <a:rPr sz="2100">
                <a:solidFill>
                  <a:srgbClr val="FFFFFF"/>
                </a:solidFill>
                <a:latin typeface="Georgia"/>
                <a:ea typeface="Georgia"/>
                <a:cs typeface="Georgia"/>
              </a:rPr>
              <a:t>And a certain man lame from his mother’s womb was carried, whom they laid daily at the gate of the temple which is called Beautiful, to ask alms of them that entered into the temple;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3:3  |  Acts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他看見彼得、約翰將要進殿，就求他們賙濟。</a:t>
            </a:r>
          </a:p>
          <a:p xmlns:a="http://schemas.openxmlformats.org/drawingml/2006/main">
            <a:pPr algn="ctr">
              <a:buNone/>
            </a:pPr>
            <a:r>
              <a:rPr sz="2800">
                <a:solidFill>
                  <a:srgbClr val="FFFFFF"/>
                </a:solidFill>
                <a:latin typeface="Georgia"/>
                <a:ea typeface="Georgia"/>
                <a:cs typeface="Georgia"/>
              </a:rPr>
              <a:t>Who seeing Peter and John about to go into the temple asked an alms.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3:4  |  Acts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彼得、約翰定睛看他；彼得說：「你看我們！」</a:t>
            </a:r>
          </a:p>
          <a:p xmlns:a="http://schemas.openxmlformats.org/drawingml/2006/main">
            <a:pPr algn="ctr">
              <a:buNone/>
            </a:pPr>
            <a:r>
              <a:rPr sz="2800">
                <a:solidFill>
                  <a:srgbClr val="FFFFFF"/>
                </a:solidFill>
                <a:latin typeface="Georgia"/>
                <a:ea typeface="Georgia"/>
                <a:cs typeface="Georgia"/>
              </a:rPr>
              <a:t>And Peter, fastening his eyes upon him with John, said, Look on 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3:5  |  Acts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那人就留意看他們，指望得着甚麼。</a:t>
            </a:r>
          </a:p>
          <a:p xmlns:a="http://schemas.openxmlformats.org/drawingml/2006/main">
            <a:pPr algn="ctr">
              <a:buNone/>
            </a:pPr>
            <a:r>
              <a:rPr sz="2800">
                <a:solidFill>
                  <a:srgbClr val="FFFFFF"/>
                </a:solidFill>
                <a:latin typeface="Georgia"/>
                <a:ea typeface="Georgia"/>
                <a:cs typeface="Georgia"/>
              </a:rPr>
              <a:t>And he gave heed unto them, expecting to receive something of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3:6  |  Acts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彼得說：「金銀我都沒有，只把我所有的給你：我奉拿撒勒人耶穌基督的名，叫你起來行走！」</a:t>
            </a:r>
          </a:p>
          <a:p xmlns:a="http://schemas.openxmlformats.org/drawingml/2006/main">
            <a:pPr algn="ctr">
              <a:buNone/>
            </a:pPr>
            <a:r>
              <a:rPr sz="2400">
                <a:solidFill>
                  <a:srgbClr val="FFFFFF"/>
                </a:solidFill>
                <a:latin typeface="Georgia"/>
                <a:ea typeface="Georgia"/>
                <a:cs typeface="Georgia"/>
              </a:rPr>
              <a:t>Then Peter said, Silver and gold have I none; but such as I have give I thee: In the name of Jesus Christ of Nazareth rise up and walk.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3:7  |  Acts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於是拉着他的右手，扶他起來；他的腳和踝子骨立刻健壯了，</a:t>
            </a:r>
          </a:p>
          <a:p xmlns:a="http://schemas.openxmlformats.org/drawingml/2006/main">
            <a:pPr algn="ctr">
              <a:buNone/>
            </a:pPr>
            <a:r>
              <a:rPr sz="2400">
                <a:solidFill>
                  <a:srgbClr val="FFFFFF"/>
                </a:solidFill>
                <a:latin typeface="Georgia"/>
                <a:ea typeface="Georgia"/>
                <a:cs typeface="Georgia"/>
              </a:rPr>
              <a:t>And he took him by the right hand, and lifted him up: and immediately his feet and ankle bones received strength.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3:8  |  Acts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就跳起來，站着，又行走，同他們進了殿，走着，跳着，讚美神。</a:t>
            </a:r>
          </a:p>
          <a:p xmlns:a="http://schemas.openxmlformats.org/drawingml/2006/main">
            <a:pPr algn="ctr">
              <a:buNone/>
            </a:pPr>
            <a:r>
              <a:rPr sz="2400">
                <a:solidFill>
                  <a:srgbClr val="FFFFFF"/>
                </a:solidFill>
                <a:latin typeface="Georgia"/>
                <a:ea typeface="Georgia"/>
                <a:cs typeface="Georgia"/>
              </a:rPr>
              <a:t>And he leaping up stood, and walked, and entered with them into the temple, walking, and leaping, and praising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3:9  |  Acts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百姓都看見他行走，讚美神；</a:t>
            </a:r>
          </a:p>
          <a:p xmlns:a="http://schemas.openxmlformats.org/drawingml/2006/main">
            <a:pPr algn="ctr">
              <a:buNone/>
            </a:pPr>
            <a:r>
              <a:rPr sz="2800">
                <a:solidFill>
                  <a:srgbClr val="FFFFFF"/>
                </a:solidFill>
                <a:latin typeface="Georgia"/>
                <a:ea typeface="Georgia"/>
                <a:cs typeface="Georgia"/>
              </a:rPr>
              <a:t>And all the people saw him walking and praising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3:10  |  Acts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認得他是那素常坐在殿的美門口求賙濟的，就因他所遇着的事滿心希奇、驚訝。</a:t>
            </a:r>
          </a:p>
          <a:p xmlns:a="http://schemas.openxmlformats.org/drawingml/2006/main">
            <a:pPr algn="ctr">
              <a:buNone/>
            </a:pPr>
            <a:r>
              <a:rPr sz="2100">
                <a:solidFill>
                  <a:srgbClr val="FFFFFF"/>
                </a:solidFill>
                <a:latin typeface="Georgia"/>
                <a:ea typeface="Georgia"/>
                <a:cs typeface="Georgia"/>
              </a:rPr>
              <a:t>And they knew that it was he which sat for alms at the Beautiful gate of the temple: and they were filled with wonder and amazement at that which had happened unto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3:11  |  Acts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那人正在稱為所羅門的廊下，拉着彼得、約翰；眾百姓一齊跑到他們那裏，很覺希奇。</a:t>
            </a:r>
          </a:p>
          <a:p xmlns:a="http://schemas.openxmlformats.org/drawingml/2006/main">
            <a:pPr algn="ctr">
              <a:buNone/>
            </a:pPr>
            <a:r>
              <a:rPr sz="2100">
                <a:solidFill>
                  <a:srgbClr val="FFFFFF"/>
                </a:solidFill>
                <a:latin typeface="Georgia"/>
                <a:ea typeface="Georgia"/>
                <a:cs typeface="Georgia"/>
              </a:rPr>
              <a:t>And as the lame man which was healed held Peter and John, all the people ran together unto them in the porch that is called Solomon’s, greatly wondering.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3:12  |  Acts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彼得看見，就對百姓說：「以色列人哪，為甚麼把這事當作希奇呢？為甚麼定睛看我們，以為我們憑自己的能力和虔誠使這人行走呢？</a:t>
            </a:r>
          </a:p>
          <a:p xmlns:a="http://schemas.openxmlformats.org/drawingml/2006/main">
            <a:pPr algn="ctr">
              <a:buNone/>
            </a:pPr>
            <a:r>
              <a:rPr sz="2100">
                <a:solidFill>
                  <a:srgbClr val="FFFFFF"/>
                </a:solidFill>
                <a:latin typeface="Georgia"/>
                <a:ea typeface="Georgia"/>
                <a:cs typeface="Georgia"/>
              </a:rPr>
              <a:t>And when Peter saw it, he answered unto the people, Ye men of Israel, why marvel ye at this? or why look ye so earnestly on us, as though by our own power or holiness we had made this man to walk?</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3:13  |  Acts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亞伯拉罕、以撒、雅各的神，就是我們列祖的神，已經榮耀了他的僕人耶穌；你們卻把他交付彼拉多。彼拉多定意要釋放他，你們竟在彼拉多面前棄絕了他。</a:t>
            </a:r>
          </a:p>
          <a:p xmlns:a="http://schemas.openxmlformats.org/drawingml/2006/main">
            <a:pPr algn="ctr">
              <a:buNone/>
            </a:pPr>
            <a:r>
              <a:rPr sz="2100">
                <a:solidFill>
                  <a:srgbClr val="FFFFFF"/>
                </a:solidFill>
                <a:latin typeface="Georgia"/>
                <a:ea typeface="Georgia"/>
                <a:cs typeface="Georgia"/>
              </a:rPr>
              <a:t>The God of Abraham, and of Isaac, and of Jacob, the God of our fathers, hath glorified his Son Jesus; whom ye delivered up, and denied him in the presence of Pilate, when he was determined to let him go.</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3:14  |  Acts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你們棄絕了那聖潔公義者，反求着釋放一個兇手給你們。</a:t>
            </a:r>
          </a:p>
          <a:p xmlns:a="http://schemas.openxmlformats.org/drawingml/2006/main">
            <a:pPr algn="ctr">
              <a:buNone/>
            </a:pPr>
            <a:r>
              <a:rPr sz="2400">
                <a:solidFill>
                  <a:srgbClr val="FFFFFF"/>
                </a:solidFill>
                <a:latin typeface="Georgia"/>
                <a:ea typeface="Georgia"/>
                <a:cs typeface="Georgia"/>
              </a:rPr>
              <a:t>But ye denied the Holy One and the Just, and desired a murderer to be granted unto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3:15  |  Acts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你們殺了那生命的主，神卻叫他從死裏復活了；我們都是為這事作見證。</a:t>
            </a:r>
          </a:p>
          <a:p xmlns:a="http://schemas.openxmlformats.org/drawingml/2006/main">
            <a:pPr algn="ctr">
              <a:buNone/>
            </a:pPr>
            <a:r>
              <a:rPr sz="2400">
                <a:solidFill>
                  <a:srgbClr val="FFFFFF"/>
                </a:solidFill>
                <a:latin typeface="Georgia"/>
                <a:ea typeface="Georgia"/>
                <a:cs typeface="Georgia"/>
              </a:rPr>
              <a:t>And killed the Prince of life, whom God hath raised from the dead; whereof we are witnesses.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3:16  |  Acts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我們因信他的名，他的名便叫你們所看見所認識的這人健壯了；正是他所賜的信心，叫這人在你們眾人面前全然好了。</a:t>
            </a:r>
          </a:p>
          <a:p xmlns:a="http://schemas.openxmlformats.org/drawingml/2006/main">
            <a:pPr algn="ctr">
              <a:buNone/>
            </a:pPr>
            <a:r>
              <a:rPr sz="2100">
                <a:solidFill>
                  <a:srgbClr val="FFFFFF"/>
                </a:solidFill>
                <a:latin typeface="Georgia"/>
                <a:ea typeface="Georgia"/>
                <a:cs typeface="Georgia"/>
              </a:rPr>
              <a:t>And his name through faith in his name hath made this man strong, whom ye see and know: yea, the faith which is by him hath given him this perfect soundness in the presence of you all.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3:17  |  Acts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弟兄們，我曉得你們做這事是出於不知，你們的官長也是如此。</a:t>
            </a:r>
          </a:p>
          <a:p xmlns:a="http://schemas.openxmlformats.org/drawingml/2006/main">
            <a:pPr algn="ctr">
              <a:buNone/>
            </a:pPr>
            <a:r>
              <a:rPr sz="2400">
                <a:solidFill>
                  <a:srgbClr val="FFFFFF"/>
                </a:solidFill>
                <a:latin typeface="Georgia"/>
                <a:ea typeface="Georgia"/>
                <a:cs typeface="Georgia"/>
              </a:rPr>
              <a:t>And now, brethren, I wot that through ignorance ye did it, as did also your rulers.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3:18  |  Acts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但神曾藉眾先知的口，預言基督將要受害，就這樣應驗了。</a:t>
            </a:r>
          </a:p>
          <a:p xmlns:a="http://schemas.openxmlformats.org/drawingml/2006/main">
            <a:pPr algn="ctr">
              <a:buNone/>
            </a:pPr>
            <a:r>
              <a:rPr sz="2400">
                <a:solidFill>
                  <a:srgbClr val="FFFFFF"/>
                </a:solidFill>
                <a:latin typeface="Georgia"/>
                <a:ea typeface="Georgia"/>
                <a:cs typeface="Georgia"/>
              </a:rPr>
              <a:t>But those things, which God before had shewed by the mouth of all his prophets, that Christ should suffer, he hath so fulfilled.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3:19  |  Acts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所以，你們當悔改歸正，使你們的罪得以塗抹，</a:t>
            </a:r>
          </a:p>
          <a:p xmlns:a="http://schemas.openxmlformats.org/drawingml/2006/main">
            <a:pPr algn="ctr">
              <a:buNone/>
            </a:pPr>
            <a:r>
              <a:rPr sz="2400">
                <a:solidFill>
                  <a:srgbClr val="FFFFFF"/>
                </a:solidFill>
                <a:latin typeface="Georgia"/>
                <a:ea typeface="Georgia"/>
                <a:cs typeface="Georgia"/>
              </a:rPr>
              <a:t>Repent ye therefore, and be converted, that your sins may be blotted out, when the times of refreshing shall come from the presence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3:20  |  Acts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這樣，那安舒的日子就必從主面前來到；主也必差遣所預定給你們的基督（耶穌）降臨。</a:t>
            </a:r>
          </a:p>
          <a:p xmlns:a="http://schemas.openxmlformats.org/drawingml/2006/main">
            <a:pPr algn="ctr">
              <a:buNone/>
            </a:pPr>
            <a:r>
              <a:rPr sz="2800">
                <a:solidFill>
                  <a:srgbClr val="FFFFFF"/>
                </a:solidFill>
                <a:latin typeface="Georgia"/>
                <a:ea typeface="Georgia"/>
                <a:cs typeface="Georgia"/>
              </a:rPr>
              <a:t>And he shall send Jesus Christ, which before was preached unto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3:21  |  Acts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天必留他，等到萬物復興的時候，就是神從創世以來、藉着聖先知的口所說的。</a:t>
            </a:r>
          </a:p>
          <a:p xmlns:a="http://schemas.openxmlformats.org/drawingml/2006/main">
            <a:pPr algn="ctr">
              <a:buNone/>
            </a:pPr>
            <a:r>
              <a:rPr sz="2100">
                <a:solidFill>
                  <a:srgbClr val="FFFFFF"/>
                </a:solidFill>
                <a:latin typeface="Georgia"/>
                <a:ea typeface="Georgia"/>
                <a:cs typeface="Georgia"/>
              </a:rPr>
              <a:t>Whom the heaven must receive until the times of restitution of all things, which God hath spoken by the mouth of all his holy prophets since the world began.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3:22  |  Acts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摩西曾說：『主－神要從你們弟兄中間給你們興起一位先知像我，凡他向你們所說的，你們都要聽從。</a:t>
            </a:r>
          </a:p>
          <a:p xmlns:a="http://schemas.openxmlformats.org/drawingml/2006/main">
            <a:pPr algn="ctr">
              <a:buNone/>
            </a:pPr>
            <a:r>
              <a:rPr sz="2100">
                <a:solidFill>
                  <a:srgbClr val="FFFFFF"/>
                </a:solidFill>
                <a:latin typeface="Georgia"/>
                <a:ea typeface="Georgia"/>
                <a:cs typeface="Georgia"/>
              </a:rPr>
              <a:t>For Moses truly said unto the fathers, A prophet shall the Lord your God raise up unto you of your brethren, like unto me; him shall ye hear in all things whatsoever he shall say unto you.</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3:23  |  Acts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凡不聽從那先知的，必要從民中全然滅絕。』</a:t>
            </a:r>
          </a:p>
          <a:p xmlns:a="http://schemas.openxmlformats.org/drawingml/2006/main">
            <a:pPr algn="ctr">
              <a:buNone/>
            </a:pPr>
            <a:r>
              <a:rPr sz="2400">
                <a:solidFill>
                  <a:srgbClr val="FFFFFF"/>
                </a:solidFill>
                <a:latin typeface="Georgia"/>
                <a:ea typeface="Georgia"/>
                <a:cs typeface="Georgia"/>
              </a:rPr>
              <a:t>And it shall come to pass, that every soul, which will not hear that prophet, shall be destroyed from among the people.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3:24  |  Acts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從撒母耳以來的眾先知，凡說預言的，也都說到這些日子。</a:t>
            </a:r>
          </a:p>
          <a:p xmlns:a="http://schemas.openxmlformats.org/drawingml/2006/main">
            <a:pPr algn="ctr">
              <a:buNone/>
            </a:pPr>
            <a:r>
              <a:rPr sz="2400">
                <a:solidFill>
                  <a:srgbClr val="FFFFFF"/>
                </a:solidFill>
                <a:latin typeface="Georgia"/>
                <a:ea typeface="Georgia"/>
                <a:cs typeface="Georgia"/>
              </a:rPr>
              <a:t>Yea, and all the prophets from Samuel and those that follow after, as many as have spoken, have likewise foretold of these days.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3:25  |  Acts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你們是先知的子孫，也承受神與你們祖宗所立的約，就是對亞伯拉罕說：『地上萬族都要因你的後裔得福。』</a:t>
            </a:r>
          </a:p>
          <a:p xmlns:a="http://schemas.openxmlformats.org/drawingml/2006/main">
            <a:pPr algn="ctr">
              <a:buNone/>
            </a:pPr>
            <a:r>
              <a:rPr sz="2100">
                <a:solidFill>
                  <a:srgbClr val="FFFFFF"/>
                </a:solidFill>
                <a:latin typeface="Georgia"/>
                <a:ea typeface="Georgia"/>
                <a:cs typeface="Georgia"/>
              </a:rPr>
              <a:t>Ye are the children of the prophets, and of the covenant which God made with our fathers, saying unto Abraham, And in thy seed shall all the kindreds of the earth be blessed.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3:26  |  Acts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神既興起他的僕人，就先差他到你們這裏來，賜福給你們，叫你們各人回轉，離開罪惡。」</a:t>
            </a:r>
          </a:p>
          <a:p xmlns:a="http://schemas.openxmlformats.org/drawingml/2006/main">
            <a:pPr algn="ctr">
              <a:buNone/>
            </a:pPr>
            <a:r>
              <a:rPr sz="2400">
                <a:solidFill>
                  <a:srgbClr val="FFFFFF"/>
                </a:solidFill>
                <a:latin typeface="Georgia"/>
                <a:ea typeface="Georgia"/>
                <a:cs typeface="Georgia"/>
              </a:rPr>
              <a:t>Unto you first God, having raised up his Son Jesus, sent him to bless you, in turning away every one of you from his iniquities.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2026-08-30T07:06:00.1450000Z</dcterms:created>
  <dcterms:modified xsi:type="dcterms:W3CDTF">2026-08-30T07:06:00.1450000Z</dcterms:modified>
</coreProperties>
</file>