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409294613c44309" /><Relationship Type="http://schemas.openxmlformats.org/officeDocument/2006/relationships/extended-properties" Target="/docProps/app.xml" Id="Ra7756c72dbcd4d09" /><Relationship Type="http://schemas.openxmlformats.org/officeDocument/2006/relationships/officeDocument" Target="/ppt/presentation.xml" Id="R98ca4aecd2fc48c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35387780f334dd5"/>
  </p:sldMasterIdLst>
  <p:notesMasterIdLst>
    <p:notesMasterId xmlns:r="http://schemas.openxmlformats.org/officeDocument/2006/relationships" r:id="Rabbf6367db344d89"/>
  </p:notesMasterIdLst>
  <p:sldIdLst>
    <p:sldId xmlns:r="http://schemas.openxmlformats.org/officeDocument/2006/relationships" id="256" r:id="R2d2489cc53d840d1"/>
    <p:sldId xmlns:r="http://schemas.openxmlformats.org/officeDocument/2006/relationships" id="257" r:id="R38bd3c1067ce4238"/>
    <p:sldId xmlns:r="http://schemas.openxmlformats.org/officeDocument/2006/relationships" id="258" r:id="Ref2ae642bae1442c"/>
    <p:sldId xmlns:r="http://schemas.openxmlformats.org/officeDocument/2006/relationships" id="259" r:id="Re7090e83148143eb"/>
    <p:sldId xmlns:r="http://schemas.openxmlformats.org/officeDocument/2006/relationships" id="260" r:id="Rc23cbc2c47b84607"/>
    <p:sldId xmlns:r="http://schemas.openxmlformats.org/officeDocument/2006/relationships" id="261" r:id="R1cdcee832e6c4e0c"/>
    <p:sldId xmlns:r="http://schemas.openxmlformats.org/officeDocument/2006/relationships" id="262" r:id="R0e7f33dfb95c4071"/>
    <p:sldId xmlns:r="http://schemas.openxmlformats.org/officeDocument/2006/relationships" id="263" r:id="Rc93ae69e818548d4"/>
    <p:sldId xmlns:r="http://schemas.openxmlformats.org/officeDocument/2006/relationships" id="264" r:id="R29fe311c459e4ae6"/>
    <p:sldId xmlns:r="http://schemas.openxmlformats.org/officeDocument/2006/relationships" id="265" r:id="Rb041b020d69947d1"/>
    <p:sldId xmlns:r="http://schemas.openxmlformats.org/officeDocument/2006/relationships" id="266" r:id="R3256e8b44f5c47b3"/>
    <p:sldId xmlns:r="http://schemas.openxmlformats.org/officeDocument/2006/relationships" id="267" r:id="R2f51862126dc4518"/>
    <p:sldId xmlns:r="http://schemas.openxmlformats.org/officeDocument/2006/relationships" id="268" r:id="Rcf47e70f84464708"/>
    <p:sldId xmlns:r="http://schemas.openxmlformats.org/officeDocument/2006/relationships" id="269" r:id="Ra2a5f5edc9964e7e"/>
    <p:sldId xmlns:r="http://schemas.openxmlformats.org/officeDocument/2006/relationships" id="270" r:id="R29ef3a91a9654997"/>
    <p:sldId xmlns:r="http://schemas.openxmlformats.org/officeDocument/2006/relationships" id="271" r:id="R47adf4cc156644c1"/>
    <p:sldId xmlns:r="http://schemas.openxmlformats.org/officeDocument/2006/relationships" id="272" r:id="Rc8d876d7e6a9440d"/>
    <p:sldId xmlns:r="http://schemas.openxmlformats.org/officeDocument/2006/relationships" id="273" r:id="R83849677e9024e4d"/>
    <p:sldId xmlns:r="http://schemas.openxmlformats.org/officeDocument/2006/relationships" id="274" r:id="R523c391617644401"/>
    <p:sldId xmlns:r="http://schemas.openxmlformats.org/officeDocument/2006/relationships" id="275" r:id="Rb2c5ced86765412e"/>
    <p:sldId xmlns:r="http://schemas.openxmlformats.org/officeDocument/2006/relationships" id="276" r:id="R4f44f7677b4741a9"/>
    <p:sldId xmlns:r="http://schemas.openxmlformats.org/officeDocument/2006/relationships" id="277" r:id="R5008b9a2a8d14ca6"/>
    <p:sldId xmlns:r="http://schemas.openxmlformats.org/officeDocument/2006/relationships" id="278" r:id="R6de6a2083cc0499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42e64d95d8e4131" /><Relationship Type="http://schemas.openxmlformats.org/officeDocument/2006/relationships/slideMaster" Target="/ppt/slideMasters/slideMaster1.xml" Id="Re35387780f334dd5" /><Relationship Type="http://schemas.openxmlformats.org/officeDocument/2006/relationships/notesMaster" Target="/ppt/notesMasters/notesMaster1.xml" Id="Rabbf6367db344d89" /><Relationship Type="http://schemas.openxmlformats.org/officeDocument/2006/relationships/presProps" Target="/ppt/presProps.xml" Id="R5fd2e2db3eb047f7" /><Relationship Type="http://schemas.openxmlformats.org/officeDocument/2006/relationships/tableStyles" Target="/ppt/tableStyles.xml" Id="R2797c641c85c475a" /><Relationship Type="http://schemas.openxmlformats.org/officeDocument/2006/relationships/slide" Target="/ppt/slides/slide1.xml" Id="R2d2489cc53d840d1" /><Relationship Type="http://schemas.openxmlformats.org/officeDocument/2006/relationships/slide" Target="/ppt/slides/slide2.xml" Id="R38bd3c1067ce4238" /><Relationship Type="http://schemas.openxmlformats.org/officeDocument/2006/relationships/slide" Target="/ppt/slides/slide3.xml" Id="Ref2ae642bae1442c" /><Relationship Type="http://schemas.openxmlformats.org/officeDocument/2006/relationships/slide" Target="/ppt/slides/slide4.xml" Id="Re7090e83148143eb" /><Relationship Type="http://schemas.openxmlformats.org/officeDocument/2006/relationships/slide" Target="/ppt/slides/slide5.xml" Id="Rc23cbc2c47b84607" /><Relationship Type="http://schemas.openxmlformats.org/officeDocument/2006/relationships/slide" Target="/ppt/slides/slide6.xml" Id="R1cdcee832e6c4e0c" /><Relationship Type="http://schemas.openxmlformats.org/officeDocument/2006/relationships/slide" Target="/ppt/slides/slide7.xml" Id="R0e7f33dfb95c4071" /><Relationship Type="http://schemas.openxmlformats.org/officeDocument/2006/relationships/slide" Target="/ppt/slides/slide8.xml" Id="Rc93ae69e818548d4" /><Relationship Type="http://schemas.openxmlformats.org/officeDocument/2006/relationships/slide" Target="/ppt/slides/slide9.xml" Id="R29fe311c459e4ae6" /><Relationship Type="http://schemas.openxmlformats.org/officeDocument/2006/relationships/slide" Target="/ppt/slides/slide10.xml" Id="Rb041b020d69947d1" /><Relationship Type="http://schemas.openxmlformats.org/officeDocument/2006/relationships/slide" Target="/ppt/slides/slide11.xml" Id="R3256e8b44f5c47b3" /><Relationship Type="http://schemas.openxmlformats.org/officeDocument/2006/relationships/slide" Target="/ppt/slides/slide12.xml" Id="R2f51862126dc4518" /><Relationship Type="http://schemas.openxmlformats.org/officeDocument/2006/relationships/slide" Target="/ppt/slides/slide13.xml" Id="Rcf47e70f84464708" /><Relationship Type="http://schemas.openxmlformats.org/officeDocument/2006/relationships/slide" Target="/ppt/slides/slide14.xml" Id="Ra2a5f5edc9964e7e" /><Relationship Type="http://schemas.openxmlformats.org/officeDocument/2006/relationships/slide" Target="/ppt/slides/slide15.xml" Id="R29ef3a91a9654997" /><Relationship Type="http://schemas.openxmlformats.org/officeDocument/2006/relationships/slide" Target="/ppt/slides/slide16.xml" Id="R47adf4cc156644c1" /><Relationship Type="http://schemas.openxmlformats.org/officeDocument/2006/relationships/slide" Target="/ppt/slides/slide17.xml" Id="Rc8d876d7e6a9440d" /><Relationship Type="http://schemas.openxmlformats.org/officeDocument/2006/relationships/slide" Target="/ppt/slides/slide18.xml" Id="R83849677e9024e4d" /><Relationship Type="http://schemas.openxmlformats.org/officeDocument/2006/relationships/slide" Target="/ppt/slides/slide19.xml" Id="R523c391617644401" /><Relationship Type="http://schemas.openxmlformats.org/officeDocument/2006/relationships/slide" Target="/ppt/slides/slide20.xml" Id="Rb2c5ced86765412e" /><Relationship Type="http://schemas.openxmlformats.org/officeDocument/2006/relationships/slide" Target="/ppt/slides/slide21.xml" Id="R4f44f7677b4741a9" /><Relationship Type="http://schemas.openxmlformats.org/officeDocument/2006/relationships/slide" Target="/ppt/slides/slide22.xml" Id="R5008b9a2a8d14ca6" /><Relationship Type="http://schemas.openxmlformats.org/officeDocument/2006/relationships/slide" Target="/ppt/slides/slide23.xml" Id="R6de6a2083cc0499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bfcbcbfa6c54b8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74b8ea4af2e4a5b" /><Relationship Type="http://schemas.openxmlformats.org/officeDocument/2006/relationships/notesMaster" Target="/ppt/notesMasters/notesMaster1.xml" Id="Rb898e8a01e81400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c1f3e4c863246ce" /><Relationship Type="http://schemas.openxmlformats.org/officeDocument/2006/relationships/notesMaster" Target="/ppt/notesMasters/notesMaster1.xml" Id="Rccacb28d50c44b4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69bf529cd6a4078" /><Relationship Type="http://schemas.openxmlformats.org/officeDocument/2006/relationships/notesMaster" Target="/ppt/notesMasters/notesMaster1.xml" Id="Rd03f5d57302047a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f264476b5204cbf" /><Relationship Type="http://schemas.openxmlformats.org/officeDocument/2006/relationships/notesMaster" Target="/ppt/notesMasters/notesMaster1.xml" Id="R59a26eb7c496461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ac462a77e924e9b" /><Relationship Type="http://schemas.openxmlformats.org/officeDocument/2006/relationships/notesMaster" Target="/ppt/notesMasters/notesMaster1.xml" Id="Rfcd0e20d41094d7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ce9d346a62b4b2b" /><Relationship Type="http://schemas.openxmlformats.org/officeDocument/2006/relationships/notesMaster" Target="/ppt/notesMasters/notesMaster1.xml" Id="R2377502c73fd4d2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d6b95df2d874d92" /><Relationship Type="http://schemas.openxmlformats.org/officeDocument/2006/relationships/notesMaster" Target="/ppt/notesMasters/notesMaster1.xml" Id="Rea7013f00701401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0db426f5d014a40" /><Relationship Type="http://schemas.openxmlformats.org/officeDocument/2006/relationships/notesMaster" Target="/ppt/notesMasters/notesMaster1.xml" Id="R3b997ad03b5d4ef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b0e540fd7bc4b2b" /><Relationship Type="http://schemas.openxmlformats.org/officeDocument/2006/relationships/notesMaster" Target="/ppt/notesMasters/notesMaster1.xml" Id="R5f603b9f0d86419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35af12f35954955" /><Relationship Type="http://schemas.openxmlformats.org/officeDocument/2006/relationships/notesMaster" Target="/ppt/notesMasters/notesMaster1.xml" Id="R46b1f7db6cb44d0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5b4a600045a435e" /><Relationship Type="http://schemas.openxmlformats.org/officeDocument/2006/relationships/notesMaster" Target="/ppt/notesMasters/notesMaster1.xml" Id="R13437049a1d1486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a3c7a81426774dd6" /><Relationship Type="http://schemas.openxmlformats.org/officeDocument/2006/relationships/notesMaster" Target="/ppt/notesMasters/notesMaster1.xml" Id="Rebdbf76da9594b9b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8ef2626e87a14b9b" /><Relationship Type="http://schemas.openxmlformats.org/officeDocument/2006/relationships/notesMaster" Target="/ppt/notesMasters/notesMaster1.xml" Id="R4d83d9f5159d4016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a7a4efdb9b5d4fd2" /><Relationship Type="http://schemas.openxmlformats.org/officeDocument/2006/relationships/notesMaster" Target="/ppt/notesMasters/notesMaster1.xml" Id="Rfdba64fbf4634a63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d0c35437e86343d5" /><Relationship Type="http://schemas.openxmlformats.org/officeDocument/2006/relationships/notesMaster" Target="/ppt/notesMasters/notesMaster1.xml" Id="Ra010205ddd47457b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d0abbd61be4543fb" /><Relationship Type="http://schemas.openxmlformats.org/officeDocument/2006/relationships/notesMaster" Target="/ppt/notesMasters/notesMaster1.xml" Id="Re03ae221ef1641ba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e1207ced5f3c4dcc" /><Relationship Type="http://schemas.openxmlformats.org/officeDocument/2006/relationships/notesMaster" Target="/ppt/notesMasters/notesMaster1.xml" Id="R862a5adc69d44b31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82cd47761b244a4d" /><Relationship Type="http://schemas.openxmlformats.org/officeDocument/2006/relationships/notesMaster" Target="/ppt/notesMasters/notesMaster1.xml" Id="Rda5face63bcd4f19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b561664f239e48ce" /><Relationship Type="http://schemas.openxmlformats.org/officeDocument/2006/relationships/notesMaster" Target="/ppt/notesMasters/notesMaster1.xml" Id="R677375349580495a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1467e0df17fe4ec7" /><Relationship Type="http://schemas.openxmlformats.org/officeDocument/2006/relationships/notesMaster" Target="/ppt/notesMasters/notesMaster1.xml" Id="R79858a27481f4e07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755305e23bd84e3e" /><Relationship Type="http://schemas.openxmlformats.org/officeDocument/2006/relationships/notesMaster" Target="/ppt/notesMasters/notesMaster1.xml" Id="R1388252ce2ba464b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92014786a8c54d90" /><Relationship Type="http://schemas.openxmlformats.org/officeDocument/2006/relationships/notesMaster" Target="/ppt/notesMasters/notesMaster1.xml" Id="R5ef1347c5e234de7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baa66f4f991b4aa2" /><Relationship Type="http://schemas.openxmlformats.org/officeDocument/2006/relationships/notesMaster" Target="/ppt/notesMasters/notesMaster1.xml" Id="Rba1d70a48ea84e1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2a45a6318bf4762" /><Relationship Type="http://schemas.openxmlformats.org/officeDocument/2006/relationships/image" Target="/ppt/media/image.png" Id="Rc0c0984e1c7a4b49" /><Relationship Type="http://schemas.openxmlformats.org/officeDocument/2006/relationships/image" Target="/ppt/media/image2.png" Id="R65bfc8a87ec64e86" /><Relationship Type="http://schemas.openxmlformats.org/officeDocument/2006/relationships/image" Target="/ppt/media/image.jpeg" Id="R9313a3a511174e35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6cfbbf2a3214cfc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c0c0984e1c7a4b49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65bfc8a87ec64e86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13a3a511174e35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c5fb49b6c634ffb" /><Relationship Type="http://schemas.openxmlformats.org/officeDocument/2006/relationships/slideLayout" Target="/ppt/slideLayouts/slideLayout1.xml" Id="R91cebd35a5094d08" /><Relationship Type="http://schemas.openxmlformats.org/officeDocument/2006/relationships/slideLayout" Target="/ppt/slideLayouts/slideLayout2.xml" Id="R365e514378944a06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1cebd35a5094d08"/>
    <p:sldLayoutId xmlns:r="http://schemas.openxmlformats.org/officeDocument/2006/relationships" id="2147483650" r:id="R365e514378944a06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a9bb7a363114292" /><Relationship Type="http://schemas.openxmlformats.org/officeDocument/2006/relationships/notesSlide" Target="/ppt/notesSlides/notesSlide1.xml" Id="R35b4de0abcd7472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5b9c914e78446f1" /><Relationship Type="http://schemas.openxmlformats.org/officeDocument/2006/relationships/notesSlide" Target="/ppt/notesSlides/notesSlide2.xml" Id="R69e14811d6ea4c9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8fc83f542934de3" /><Relationship Type="http://schemas.openxmlformats.org/officeDocument/2006/relationships/notesSlide" Target="/ppt/notesSlides/notesSlide3.xml" Id="R44c5fb3eca7748e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c60856d472d45c3" /><Relationship Type="http://schemas.openxmlformats.org/officeDocument/2006/relationships/notesSlide" Target="/ppt/notesSlides/notesSlide4.xml" Id="Rbbe1ec119e5045e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61bb256f1574dc0" /><Relationship Type="http://schemas.openxmlformats.org/officeDocument/2006/relationships/notesSlide" Target="/ppt/notesSlides/notesSlide5.xml" Id="Rdaec4bbc7d2841c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d223acbb2c54c8d" /><Relationship Type="http://schemas.openxmlformats.org/officeDocument/2006/relationships/notesSlide" Target="/ppt/notesSlides/notesSlide6.xml" Id="R537ff1a89b8e4be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7ac54b8cbd04e36" /><Relationship Type="http://schemas.openxmlformats.org/officeDocument/2006/relationships/notesSlide" Target="/ppt/notesSlides/notesSlide7.xml" Id="Ra2570d033e764ab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3f985b80d9540bd" /><Relationship Type="http://schemas.openxmlformats.org/officeDocument/2006/relationships/notesSlide" Target="/ppt/notesSlides/notesSlide8.xml" Id="R3bf856a937364df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06d9cefde674d07" /><Relationship Type="http://schemas.openxmlformats.org/officeDocument/2006/relationships/notesSlide" Target="/ppt/notesSlides/notesSlide9.xml" Id="Rd1b82d9270e44fd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ee463f3fef44d43" /><Relationship Type="http://schemas.openxmlformats.org/officeDocument/2006/relationships/notesSlide" Target="/ppt/notesSlides/notesSlide10.xml" Id="R8d3122239ba9464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bba57d8546643fc" /><Relationship Type="http://schemas.openxmlformats.org/officeDocument/2006/relationships/notesSlide" Target="/ppt/notesSlides/notesSlide11.xml" Id="R2954fe13a8a140b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995e58280ea45fa" /><Relationship Type="http://schemas.openxmlformats.org/officeDocument/2006/relationships/notesSlide" Target="/ppt/notesSlides/notesSlide12.xml" Id="R3ad4781abd4747e6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ce1271c3fbc4f1c" /><Relationship Type="http://schemas.openxmlformats.org/officeDocument/2006/relationships/notesSlide" Target="/ppt/notesSlides/notesSlide13.xml" Id="R0c8972f95da44f10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4122ca225d74129" /><Relationship Type="http://schemas.openxmlformats.org/officeDocument/2006/relationships/notesSlide" Target="/ppt/notesSlides/notesSlide14.xml" Id="Rb44c8bb077264182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a0692aedcec47ff" /><Relationship Type="http://schemas.openxmlformats.org/officeDocument/2006/relationships/notesSlide" Target="/ppt/notesSlides/notesSlide15.xml" Id="R8e929a9a1da54477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07d3b9d993b438d" /><Relationship Type="http://schemas.openxmlformats.org/officeDocument/2006/relationships/notesSlide" Target="/ppt/notesSlides/notesSlide16.xml" Id="R41759dc25f4f4c7b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8e9cc6e446742c4" /><Relationship Type="http://schemas.openxmlformats.org/officeDocument/2006/relationships/notesSlide" Target="/ppt/notesSlides/notesSlide17.xml" Id="R1ddfa78ca0794156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2918b95f0494ee1" /><Relationship Type="http://schemas.openxmlformats.org/officeDocument/2006/relationships/notesSlide" Target="/ppt/notesSlides/notesSlide18.xml" Id="Rdb4f2177fa9a4a22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730e71a6e624d27" /><Relationship Type="http://schemas.openxmlformats.org/officeDocument/2006/relationships/notesSlide" Target="/ppt/notesSlides/notesSlide19.xml" Id="Rcaea6f688c2d42fd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0699de946c54c10" /><Relationship Type="http://schemas.openxmlformats.org/officeDocument/2006/relationships/notesSlide" Target="/ppt/notesSlides/notesSlide20.xml" Id="R0c30f868f826472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17befcd2b884233" /><Relationship Type="http://schemas.openxmlformats.org/officeDocument/2006/relationships/notesSlide" Target="/ppt/notesSlides/notesSlide21.xml" Id="Ra2461e693e1543eb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fd49b92f76140f5" /><Relationship Type="http://schemas.openxmlformats.org/officeDocument/2006/relationships/notesSlide" Target="/ppt/notesSlides/notesSlide22.xml" Id="Rcbf9e0acb42b4c43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342020a04084a2f" /><Relationship Type="http://schemas.openxmlformats.org/officeDocument/2006/relationships/notesSlide" Target="/ppt/notesSlides/notesSlide23.xml" Id="R5033e11393a1445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詩篇第33章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33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33:1  |  Psalms 33:1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義人哪，你們應當靠耶和華歡樂； 正直人的讚美是合宜的。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Rejoice in the LORD, O ye righteous: for praise is comely for the upright.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33:2  |  Psalms 33:2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你們應當彈琴稱謝耶和華， 用十弦瑟歌頌他。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Praise the LORD with harp: sing unto him with the psaltery and an instrument of ten strings.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33:3  |  Psalms 33:3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應當向他唱新歌， 彈得巧妙，聲音洪亮。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Sing unto him a new song; play skilfully with a loud noise.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33:4  |  Psalms 33:4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因為耶和華的言語正直； 凡他所做的盡都誠實。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word of the LORD is right; and all his works are done in truth.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33:5  |  Psalms 33:5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他喜愛仁義公平； 遍地滿了耶和華的慈愛。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loveth righteousness and judgment: the earth is full of the goodness of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33:6  |  Psalms 33:6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諸天藉耶和華的命而造； 萬象藉他口中的氣而成。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By the word of the LORD were the heavens made; and all the host of them by the breath of his mouth.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33:7  |  Psalms 33:7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他聚集海水如壘， 收藏深洋在庫房。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gathereth the waters of the sea together as an heap: he layeth up the depth in storehouses.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33:8  |  Psalms 33:8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願全地都敬畏耶和華！ 願世上的居民都懼怕他！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all the earth fear the LORD: let all the inhabitants of the world stand in awe of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33:9  |  Psalms 33:9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因為他說有，就有， 命立，就立。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he spake, and it was done; he commanded, and it stood fast.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33:10  |  Psalms 33:10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耶和華使列國的籌算歸於無有， 使眾民的思念無有功效。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bringeth the counsel of the heathen to nought: he maketh the devices of the people of none effect.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33:11  |  Psalms 33:11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耶和華的籌算永遠立定； 他心中的思念萬代常存。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counsel of the LORD standeth for ever, the thoughts of his heart to all generations.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33:12  |  Psalms 33:12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以耶和華為神的，那國是有福的！ 他所揀選為自己產業的，那民是有福的！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Blessed is the nation whose God is the LORD; and the people whom he hath chosen for his own inheritance.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33:13  |  Psalms 33:13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耶和華從天上觀看； 他看見一切的世人。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looketh from heaven; he beholdeth all the sons of men.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33:14  |  Psalms 33:14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從他的居所往外察看地上一切的居民－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From the place of his habitation he looketh upon all the inhabitants of the earth.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33:15  |  Psalms 33:15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他是那造成他們眾人心的， 留意他們一切作為的。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fashioneth their hearts alike; he considereth all their works.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33:16  |  Psalms 33:16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君王不能因兵多得勝； 勇士不能因力大得救。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 is no king saved by the multitude of an host: a mighty man is not delivered by much strength.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33:17  |  Psalms 33:17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靠馬得救是枉然的； 馬也不能因力大救人。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 horse is a vain thing for safety: neither shall he deliver any by his great strength.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33:18  |  Psalms 33:18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耶和華的眼目看顧敬畏他的人 和仰望他慈愛的人，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the eye of the LORD is upon them that fear him, upon them that hope in his mercy;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33:19  |  Psalms 33:19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要救他們的命脫離死亡， 並使他們在饑荒中存活。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deliver their soul from death, and to keep them alive in famine.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33:20  |  Psalms 33:20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我們的心向來等候耶和華； 他是我們的幫助，我們的盾牌。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Our soul waiteth for the LORD: he is our help and our shield.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33:21  |  Psalms 33:21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我們的心必靠他歡喜， 因為我們向來倚靠他的聖名。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our heart shall rejoice in him, because we have trusted in his holy name.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33:22  |  Psalms 33:22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耶和華啊，求你照着我們所仰望你的， 向我們施行慈愛！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thy mercy, O LORD, be upon us, according as we hope in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2026-08-30T04:32:57.9260000Z</dcterms:created>
  <dcterms:modified xsi:type="dcterms:W3CDTF">2026-08-30T04:32:57.9260000Z</dcterms:modified>
</coreProperties>
</file>