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6ad2208f4434f14" /><Relationship Type="http://schemas.openxmlformats.org/officeDocument/2006/relationships/extended-properties" Target="/docProps/app.xml" Id="Rf3e0dfeff6df4fab" /><Relationship Type="http://schemas.openxmlformats.org/officeDocument/2006/relationships/officeDocument" Target="/ppt/presentation.xml" Id="Rd4aa6ab40425435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255536e887f40dc"/>
  </p:sldMasterIdLst>
  <p:notesMasterIdLst>
    <p:notesMasterId xmlns:r="http://schemas.openxmlformats.org/officeDocument/2006/relationships" r:id="Rb2b6d27eeec246a9"/>
  </p:notesMasterIdLst>
  <p:sldIdLst>
    <p:sldId xmlns:r="http://schemas.openxmlformats.org/officeDocument/2006/relationships" id="256" r:id="R348cd8e7a3c64300"/>
    <p:sldId xmlns:r="http://schemas.openxmlformats.org/officeDocument/2006/relationships" id="257" r:id="R04b2a1b79e634f53"/>
    <p:sldId xmlns:r="http://schemas.openxmlformats.org/officeDocument/2006/relationships" id="258" r:id="Rbe0afa8f448445d0"/>
    <p:sldId xmlns:r="http://schemas.openxmlformats.org/officeDocument/2006/relationships" id="259" r:id="Rce30cab6eb53495a"/>
    <p:sldId xmlns:r="http://schemas.openxmlformats.org/officeDocument/2006/relationships" id="260" r:id="R0aea7addb7a4430f"/>
    <p:sldId xmlns:r="http://schemas.openxmlformats.org/officeDocument/2006/relationships" id="261" r:id="Rd7b7e55c31b8430a"/>
    <p:sldId xmlns:r="http://schemas.openxmlformats.org/officeDocument/2006/relationships" id="262" r:id="Rc084f3f279a34fe4"/>
    <p:sldId xmlns:r="http://schemas.openxmlformats.org/officeDocument/2006/relationships" id="263" r:id="R2574d654593a473d"/>
    <p:sldId xmlns:r="http://schemas.openxmlformats.org/officeDocument/2006/relationships" id="264" r:id="R8e74d8709a044c30"/>
    <p:sldId xmlns:r="http://schemas.openxmlformats.org/officeDocument/2006/relationships" id="265" r:id="R27740f39a7f440e8"/>
    <p:sldId xmlns:r="http://schemas.openxmlformats.org/officeDocument/2006/relationships" id="266" r:id="R49d1141374f54228"/>
    <p:sldId xmlns:r="http://schemas.openxmlformats.org/officeDocument/2006/relationships" id="267" r:id="Rb760059e66904a06"/>
    <p:sldId xmlns:r="http://schemas.openxmlformats.org/officeDocument/2006/relationships" id="268" r:id="Re73a89fabde943b1"/>
    <p:sldId xmlns:r="http://schemas.openxmlformats.org/officeDocument/2006/relationships" id="269" r:id="R7f933510343040b5"/>
    <p:sldId xmlns:r="http://schemas.openxmlformats.org/officeDocument/2006/relationships" id="270" r:id="Raabaa4f004404655"/>
    <p:sldId xmlns:r="http://schemas.openxmlformats.org/officeDocument/2006/relationships" id="271" r:id="R02f27eca614d4ce2"/>
    <p:sldId xmlns:r="http://schemas.openxmlformats.org/officeDocument/2006/relationships" id="272" r:id="R310a05af50414f94"/>
    <p:sldId xmlns:r="http://schemas.openxmlformats.org/officeDocument/2006/relationships" id="273" r:id="R7722c847b64c4d52"/>
    <p:sldId xmlns:r="http://schemas.openxmlformats.org/officeDocument/2006/relationships" id="274" r:id="R2b380eb17383431b"/>
    <p:sldId xmlns:r="http://schemas.openxmlformats.org/officeDocument/2006/relationships" id="275" r:id="R245d47147b3c44a9"/>
    <p:sldId xmlns:r="http://schemas.openxmlformats.org/officeDocument/2006/relationships" id="276" r:id="Rca385a458eba4dc3"/>
    <p:sldId xmlns:r="http://schemas.openxmlformats.org/officeDocument/2006/relationships" id="277" r:id="Ra6c9eff426a54fef"/>
    <p:sldId xmlns:r="http://schemas.openxmlformats.org/officeDocument/2006/relationships" id="278" r:id="Ra16ba12ccbb1446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24130d5d6094e4e" /><Relationship Type="http://schemas.openxmlformats.org/officeDocument/2006/relationships/slideMaster" Target="/ppt/slideMasters/slideMaster1.xml" Id="R6255536e887f40dc" /><Relationship Type="http://schemas.openxmlformats.org/officeDocument/2006/relationships/notesMaster" Target="/ppt/notesMasters/notesMaster1.xml" Id="Rb2b6d27eeec246a9" /><Relationship Type="http://schemas.openxmlformats.org/officeDocument/2006/relationships/presProps" Target="/ppt/presProps.xml" Id="Rda0b7270e2db43d7" /><Relationship Type="http://schemas.openxmlformats.org/officeDocument/2006/relationships/tableStyles" Target="/ppt/tableStyles.xml" Id="Rdbed6141b2eb472e" /><Relationship Type="http://schemas.openxmlformats.org/officeDocument/2006/relationships/slide" Target="/ppt/slides/slide1.xml" Id="R348cd8e7a3c64300" /><Relationship Type="http://schemas.openxmlformats.org/officeDocument/2006/relationships/slide" Target="/ppt/slides/slide2.xml" Id="R04b2a1b79e634f53" /><Relationship Type="http://schemas.openxmlformats.org/officeDocument/2006/relationships/slide" Target="/ppt/slides/slide3.xml" Id="Rbe0afa8f448445d0" /><Relationship Type="http://schemas.openxmlformats.org/officeDocument/2006/relationships/slide" Target="/ppt/slides/slide4.xml" Id="Rce30cab6eb53495a" /><Relationship Type="http://schemas.openxmlformats.org/officeDocument/2006/relationships/slide" Target="/ppt/slides/slide5.xml" Id="R0aea7addb7a4430f" /><Relationship Type="http://schemas.openxmlformats.org/officeDocument/2006/relationships/slide" Target="/ppt/slides/slide6.xml" Id="Rd7b7e55c31b8430a" /><Relationship Type="http://schemas.openxmlformats.org/officeDocument/2006/relationships/slide" Target="/ppt/slides/slide7.xml" Id="Rc084f3f279a34fe4" /><Relationship Type="http://schemas.openxmlformats.org/officeDocument/2006/relationships/slide" Target="/ppt/slides/slide8.xml" Id="R2574d654593a473d" /><Relationship Type="http://schemas.openxmlformats.org/officeDocument/2006/relationships/slide" Target="/ppt/slides/slide9.xml" Id="R8e74d8709a044c30" /><Relationship Type="http://schemas.openxmlformats.org/officeDocument/2006/relationships/slide" Target="/ppt/slides/slide10.xml" Id="R27740f39a7f440e8" /><Relationship Type="http://schemas.openxmlformats.org/officeDocument/2006/relationships/slide" Target="/ppt/slides/slide11.xml" Id="R49d1141374f54228" /><Relationship Type="http://schemas.openxmlformats.org/officeDocument/2006/relationships/slide" Target="/ppt/slides/slide12.xml" Id="Rb760059e66904a06" /><Relationship Type="http://schemas.openxmlformats.org/officeDocument/2006/relationships/slide" Target="/ppt/slides/slide13.xml" Id="Re73a89fabde943b1" /><Relationship Type="http://schemas.openxmlformats.org/officeDocument/2006/relationships/slide" Target="/ppt/slides/slide14.xml" Id="R7f933510343040b5" /><Relationship Type="http://schemas.openxmlformats.org/officeDocument/2006/relationships/slide" Target="/ppt/slides/slide15.xml" Id="Raabaa4f004404655" /><Relationship Type="http://schemas.openxmlformats.org/officeDocument/2006/relationships/slide" Target="/ppt/slides/slide16.xml" Id="R02f27eca614d4ce2" /><Relationship Type="http://schemas.openxmlformats.org/officeDocument/2006/relationships/slide" Target="/ppt/slides/slide17.xml" Id="R310a05af50414f94" /><Relationship Type="http://schemas.openxmlformats.org/officeDocument/2006/relationships/slide" Target="/ppt/slides/slide18.xml" Id="R7722c847b64c4d52" /><Relationship Type="http://schemas.openxmlformats.org/officeDocument/2006/relationships/slide" Target="/ppt/slides/slide19.xml" Id="R2b380eb17383431b" /><Relationship Type="http://schemas.openxmlformats.org/officeDocument/2006/relationships/slide" Target="/ppt/slides/slide20.xml" Id="R245d47147b3c44a9" /><Relationship Type="http://schemas.openxmlformats.org/officeDocument/2006/relationships/slide" Target="/ppt/slides/slide21.xml" Id="Rca385a458eba4dc3" /><Relationship Type="http://schemas.openxmlformats.org/officeDocument/2006/relationships/slide" Target="/ppt/slides/slide22.xml" Id="Ra6c9eff426a54fef" /><Relationship Type="http://schemas.openxmlformats.org/officeDocument/2006/relationships/slide" Target="/ppt/slides/slide23.xml" Id="Ra16ba12ccbb1446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74f887cb76949c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8355cb1b8844884" /><Relationship Type="http://schemas.openxmlformats.org/officeDocument/2006/relationships/notesMaster" Target="/ppt/notesMasters/notesMaster1.xml" Id="R268bbfd9bc18458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1b8cf7531db4882" /><Relationship Type="http://schemas.openxmlformats.org/officeDocument/2006/relationships/notesMaster" Target="/ppt/notesMasters/notesMaster1.xml" Id="R2c90ddfc76b64f2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287e518eae24ff9" /><Relationship Type="http://schemas.openxmlformats.org/officeDocument/2006/relationships/notesMaster" Target="/ppt/notesMasters/notesMaster1.xml" Id="R50ea5335012b4eb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70e62410d6641cd" /><Relationship Type="http://schemas.openxmlformats.org/officeDocument/2006/relationships/notesMaster" Target="/ppt/notesMasters/notesMaster1.xml" Id="Rc8e75de88979432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1d90cf0e7ab4cbc" /><Relationship Type="http://schemas.openxmlformats.org/officeDocument/2006/relationships/notesMaster" Target="/ppt/notesMasters/notesMaster1.xml" Id="R367101ae8ba846c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1aea049edb14ed8" /><Relationship Type="http://schemas.openxmlformats.org/officeDocument/2006/relationships/notesMaster" Target="/ppt/notesMasters/notesMaster1.xml" Id="R80de0242f48048c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e18790f9b52454f" /><Relationship Type="http://schemas.openxmlformats.org/officeDocument/2006/relationships/notesMaster" Target="/ppt/notesMasters/notesMaster1.xml" Id="R2ec2b5d153bd493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364fde2400e4adf" /><Relationship Type="http://schemas.openxmlformats.org/officeDocument/2006/relationships/notesMaster" Target="/ppt/notesMasters/notesMaster1.xml" Id="R6ff80e714ab4400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e36707677904949" /><Relationship Type="http://schemas.openxmlformats.org/officeDocument/2006/relationships/notesMaster" Target="/ppt/notesMasters/notesMaster1.xml" Id="R783251ad2aaa418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13eaa4256934488" /><Relationship Type="http://schemas.openxmlformats.org/officeDocument/2006/relationships/notesMaster" Target="/ppt/notesMasters/notesMaster1.xml" Id="Rb0ae1f7b2df04f9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e713548c80145c7" /><Relationship Type="http://schemas.openxmlformats.org/officeDocument/2006/relationships/notesMaster" Target="/ppt/notesMasters/notesMaster1.xml" Id="R38abb191335b443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56a234f05db4365" /><Relationship Type="http://schemas.openxmlformats.org/officeDocument/2006/relationships/notesMaster" Target="/ppt/notesMasters/notesMaster1.xml" Id="R65a7e0a8c6e44b2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18fd8861a404193" /><Relationship Type="http://schemas.openxmlformats.org/officeDocument/2006/relationships/notesMaster" Target="/ppt/notesMasters/notesMaster1.xml" Id="R5f63567811414d0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4a060f62d0841ba" /><Relationship Type="http://schemas.openxmlformats.org/officeDocument/2006/relationships/notesMaster" Target="/ppt/notesMasters/notesMaster1.xml" Id="R0b3385976fcb41f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2114f2a9d2a40e5" /><Relationship Type="http://schemas.openxmlformats.org/officeDocument/2006/relationships/notesMaster" Target="/ppt/notesMasters/notesMaster1.xml" Id="R710fb1dbdb5c462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321fafea75745d1" /><Relationship Type="http://schemas.openxmlformats.org/officeDocument/2006/relationships/notesMaster" Target="/ppt/notesMasters/notesMaster1.xml" Id="R50f3d57ff0ed446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2d7c92936784c45" /><Relationship Type="http://schemas.openxmlformats.org/officeDocument/2006/relationships/notesMaster" Target="/ppt/notesMasters/notesMaster1.xml" Id="Rde851c2296e8489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85c56bab85f4d2a" /><Relationship Type="http://schemas.openxmlformats.org/officeDocument/2006/relationships/notesMaster" Target="/ppt/notesMasters/notesMaster1.xml" Id="Re29ad55cd3dc43a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ca8d38f7ab44681" /><Relationship Type="http://schemas.openxmlformats.org/officeDocument/2006/relationships/notesMaster" Target="/ppt/notesMasters/notesMaster1.xml" Id="R3de5f81ac82247f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a565eb25f7045cf" /><Relationship Type="http://schemas.openxmlformats.org/officeDocument/2006/relationships/notesMaster" Target="/ppt/notesMasters/notesMaster1.xml" Id="R732367c218604dd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5a62369556843ed" /><Relationship Type="http://schemas.openxmlformats.org/officeDocument/2006/relationships/notesMaster" Target="/ppt/notesMasters/notesMaster1.xml" Id="R2a6504cfe78e494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8dfb8e21dd943a2" /><Relationship Type="http://schemas.openxmlformats.org/officeDocument/2006/relationships/notesMaster" Target="/ppt/notesMasters/notesMaster1.xml" Id="Rcd37774caa89446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6d126563ba84ec1" /><Relationship Type="http://schemas.openxmlformats.org/officeDocument/2006/relationships/notesMaster" Target="/ppt/notesMasters/notesMaster1.xml" Id="R7483bbe19211403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4e7545ac5394bef" /><Relationship Type="http://schemas.openxmlformats.org/officeDocument/2006/relationships/image" Target="/ppt/media/image.png" Id="R466cb404f3064e10" /><Relationship Type="http://schemas.openxmlformats.org/officeDocument/2006/relationships/image" Target="/ppt/media/image2.png" Id="R858606fff2f840b7" /><Relationship Type="http://schemas.openxmlformats.org/officeDocument/2006/relationships/image" Target="/ppt/media/image.jpeg" Id="R486ca3528ce54fb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b028e93ee794301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466cb404f3064e1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858606fff2f840b7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6ca3528ce54fbf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8647a8401c045a1" /><Relationship Type="http://schemas.openxmlformats.org/officeDocument/2006/relationships/slideLayout" Target="/ppt/slideLayouts/slideLayout1.xml" Id="Rf7e0aa63136549cf" /><Relationship Type="http://schemas.openxmlformats.org/officeDocument/2006/relationships/slideLayout" Target="/ppt/slideLayouts/slideLayout2.xml" Id="Rcb0f1389ff5545c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7e0aa63136549cf"/>
    <p:sldLayoutId xmlns:r="http://schemas.openxmlformats.org/officeDocument/2006/relationships" id="2147483650" r:id="Rcb0f1389ff5545c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29284ed95d40d0" /><Relationship Type="http://schemas.openxmlformats.org/officeDocument/2006/relationships/notesSlide" Target="/ppt/notesSlides/notesSlide1.xml" Id="R84e200367fc9466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6a1368cb7548f3" /><Relationship Type="http://schemas.openxmlformats.org/officeDocument/2006/relationships/notesSlide" Target="/ppt/notesSlides/notesSlide2.xml" Id="R260686a804f14c7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e744b4b4e74ec9" /><Relationship Type="http://schemas.openxmlformats.org/officeDocument/2006/relationships/notesSlide" Target="/ppt/notesSlides/notesSlide3.xml" Id="R6f930fc696fa483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086dea62624201" /><Relationship Type="http://schemas.openxmlformats.org/officeDocument/2006/relationships/notesSlide" Target="/ppt/notesSlides/notesSlide4.xml" Id="Rb45bd30c89c54a2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40b82fe46342d5" /><Relationship Type="http://schemas.openxmlformats.org/officeDocument/2006/relationships/notesSlide" Target="/ppt/notesSlides/notesSlide5.xml" Id="Rd04315ba2cb248a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df28aef70f49f7" /><Relationship Type="http://schemas.openxmlformats.org/officeDocument/2006/relationships/notesSlide" Target="/ppt/notesSlides/notesSlide6.xml" Id="Ra3c60fee109d477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7103b94cfa4f8d" /><Relationship Type="http://schemas.openxmlformats.org/officeDocument/2006/relationships/notesSlide" Target="/ppt/notesSlides/notesSlide7.xml" Id="Rbad1b928f5a6489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214f8040a24a88" /><Relationship Type="http://schemas.openxmlformats.org/officeDocument/2006/relationships/notesSlide" Target="/ppt/notesSlides/notesSlide8.xml" Id="R6bbb5e91c056435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7c43a4dd274e74" /><Relationship Type="http://schemas.openxmlformats.org/officeDocument/2006/relationships/notesSlide" Target="/ppt/notesSlides/notesSlide9.xml" Id="Ra190a70e1855438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5730f8e4cd4c8f" /><Relationship Type="http://schemas.openxmlformats.org/officeDocument/2006/relationships/notesSlide" Target="/ppt/notesSlides/notesSlide10.xml" Id="Rb1d60955ec27471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68ba8132bb49f2" /><Relationship Type="http://schemas.openxmlformats.org/officeDocument/2006/relationships/notesSlide" Target="/ppt/notesSlides/notesSlide11.xml" Id="R7220d2bd38b6457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4c2ffa00d24738" /><Relationship Type="http://schemas.openxmlformats.org/officeDocument/2006/relationships/notesSlide" Target="/ppt/notesSlides/notesSlide12.xml" Id="Rc02ab730421a4c4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a351d797034c54" /><Relationship Type="http://schemas.openxmlformats.org/officeDocument/2006/relationships/notesSlide" Target="/ppt/notesSlides/notesSlide13.xml" Id="R6ec2bf8b4f6a447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3a33798baa4709" /><Relationship Type="http://schemas.openxmlformats.org/officeDocument/2006/relationships/notesSlide" Target="/ppt/notesSlides/notesSlide14.xml" Id="Rbef25e2dcbc9423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fbc72526e84623" /><Relationship Type="http://schemas.openxmlformats.org/officeDocument/2006/relationships/notesSlide" Target="/ppt/notesSlides/notesSlide15.xml" Id="Ra27848ed76af47e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8bfcfd1a354731" /><Relationship Type="http://schemas.openxmlformats.org/officeDocument/2006/relationships/notesSlide" Target="/ppt/notesSlides/notesSlide16.xml" Id="R82caafa4006f4d4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b95b73e18f4139" /><Relationship Type="http://schemas.openxmlformats.org/officeDocument/2006/relationships/notesSlide" Target="/ppt/notesSlides/notesSlide17.xml" Id="R99a3a48513a548b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9e2d0b010d4b7a" /><Relationship Type="http://schemas.openxmlformats.org/officeDocument/2006/relationships/notesSlide" Target="/ppt/notesSlides/notesSlide18.xml" Id="Reb5e72bd4432445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3013aa3d4641ad" /><Relationship Type="http://schemas.openxmlformats.org/officeDocument/2006/relationships/notesSlide" Target="/ppt/notesSlides/notesSlide19.xml" Id="Reebcf012f80d4b1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8c38a5d3d74626" /><Relationship Type="http://schemas.openxmlformats.org/officeDocument/2006/relationships/notesSlide" Target="/ppt/notesSlides/notesSlide20.xml" Id="R338091c7dfce494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1cb6ad210b4beb" /><Relationship Type="http://schemas.openxmlformats.org/officeDocument/2006/relationships/notesSlide" Target="/ppt/notesSlides/notesSlide21.xml" Id="Raa8f1c047d2a475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563803b3154e20" /><Relationship Type="http://schemas.openxmlformats.org/officeDocument/2006/relationships/notesSlide" Target="/ppt/notesSlides/notesSlide22.xml" Id="Raaf273bd3d26409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a545b97aa84f8d" /><Relationship Type="http://schemas.openxmlformats.org/officeDocument/2006/relationships/notesSlide" Target="/ppt/notesSlides/notesSlide23.xml" Id="R0b6b653cf87e437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約伯記第14章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14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14:1  |  Job 14:1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人為婦人所生， 日子短少，多有患難；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Man that is born of a woman is of few days, and full of trouble.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14:2  |  Job 14:2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出來如花，又被割下， 飛去如影，不能存留。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cometh forth like a flower, and is cut down: he fleeth also as a shadow, and continueth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14:3  |  Job 14:3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這樣的人你豈睜眼看他嗎？ 又叫我來受審嗎？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dost thou open thine eyes upon such an one, and bringest me into judgment with thee?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14:4  |  Job 14:4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誰能使潔淨之物出於污穢之中呢？ 無論誰也不能！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can bring a clean thing out of an unclean? not 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14:5  |  Job 14:5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人的日子既然限定， 他的月數在你那裏， 你也派定他的界限，使他不能越過，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Seeing his days are determined, the number of his months are with thee, thou hast appointed his bounds that he cannot pass;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14:6  |  Job 14:6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便求你轉眼不看他，使他得歇息， 直等他像雇工人完畢他的日子。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Turn from him, that he may rest, till he shall accomplish, as an hireling, his day.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14:7  |  Job 14:7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樹若被砍下， 還可指望發芽， 嫩枝生長不息；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there is hope of a tree, if it be cut down, that it will sprout again, and that the tender branch thereof will not cease.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14:8  |  Job 14:8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其根雖然衰老在地裏， 幹也死在土中，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Though the root thereof wax old in the earth, and the stock thereof die in the ground;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14:9  |  Job 14:9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及至得了水氣，還要發芽， 又長枝條，像新栽的樹一樣。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Yet through the scent of water it will bud, and bring forth boughs like a plant.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14:10  |  Job 14:10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但人死亡而消滅； 他氣絕，竟在何處呢？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man dieth, and wasteth away: yea, man giveth up the ghost, and where is he?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14:11  |  Job 14:11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海中的水絕盡， 江河消散乾涸。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the waters fail from the sea, and the flood decayeth and drieth up: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14:12  |  Job 14:12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人也是如此，躺下不再起來， 等到天沒有了，仍不得復醒， 也不得從睡中喚醒。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man lieth down, and riseth not: till the heavens be no more, they shall not awake, nor be raised out of their sleep.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14:13  |  Job 14:13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惟願你把我藏在陰間， 存於隱密處，等你的忿怒過去； 願你為我定了日期，記念我。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that thou wouldest hide me in the grave, that thou wouldest keep me secret, until thy wrath be past, that thou wouldest appoint me a set time, and remember me!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14:14  |  Job 14:14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人若死了豈能[再]活呢？ 我只要在我一切爭戰的日子， 等我被釋放的時候來到。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a man die, shall he live again? all the days of my appointed time will I wait, till my change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14:15  |  Job 14:15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你呼叫，我便回答； 你手所做的，你必羨慕。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call, and I will answer thee: thou wilt have a desire to the work of thine hands.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14:16  |  Job 14:16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但如今你數點我的腳步， 豈不窺察我的罪過嗎？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now thou numberest my steps: dost thou not watch over my sin?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14:17  |  Job 14:17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我的過犯被你封在囊中， 也縫嚴了我的罪孽。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transgression is sealed up in a bag, and thou sewest up mine iniquity.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14:18  |  Job 14:18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山崩變為無有； 磐石挪開原處。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surely the mountain falling cometh to nought, and the rock is removed out of his place.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14:19  |  Job 14:19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水流消磨石頭， 所流溢的洗去地上的塵土； 你也照樣滅絕人的指望。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waters wear the stones: thou washest away the things which grow out of the dust of the earth; and thou destroyest the hope of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14:20  |  Job 14:20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你攻擊人常常得勝，使他去世； 你改變他的容貌，叫他往而不回。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prevailest for ever against him, and he passeth: thou changest his countenance, and sendest him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14:21  |  Job 14:21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他兒子得尊榮，他也不知道， 降為卑，他也不覺得。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sons come to honour, and he knoweth it not; and they are brought low, but he perceiveth it not of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14:22  |  Job 14:22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但知身上疼痛， 心中悲哀。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his flesh upon him shall have pain, and his soul within him shall mourn.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2026-08-30T04:25:08.5820000Z</dcterms:created>
  <dcterms:modified xsi:type="dcterms:W3CDTF">2026-08-30T04:25:08.5820000Z</dcterms:modified>
</coreProperties>
</file>