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0574e835964c9a" /><Relationship Type="http://schemas.openxmlformats.org/officeDocument/2006/relationships/extended-properties" Target="/docProps/app.xml" Id="R6cbcb4f7e42844eb" /><Relationship Type="http://schemas.openxmlformats.org/officeDocument/2006/relationships/officeDocument" Target="/ppt/presentation.xml" Id="R983c48f0032140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531625248a4c23"/>
  </p:sldMasterIdLst>
  <p:notesMasterIdLst>
    <p:notesMasterId xmlns:r="http://schemas.openxmlformats.org/officeDocument/2006/relationships" r:id="R0eab631502d8422a"/>
  </p:notesMasterIdLst>
  <p:sldIdLst>
    <p:sldId xmlns:r="http://schemas.openxmlformats.org/officeDocument/2006/relationships" id="256" r:id="Ra312c6a1fda2444d"/>
    <p:sldId xmlns:r="http://schemas.openxmlformats.org/officeDocument/2006/relationships" id="257" r:id="R553460c54e59477a"/>
    <p:sldId xmlns:r="http://schemas.openxmlformats.org/officeDocument/2006/relationships" id="258" r:id="R18837b14ef724e51"/>
    <p:sldId xmlns:r="http://schemas.openxmlformats.org/officeDocument/2006/relationships" id="259" r:id="R1b0bd6c47249442b"/>
    <p:sldId xmlns:r="http://schemas.openxmlformats.org/officeDocument/2006/relationships" id="260" r:id="Rf5d34ed61fb243ae"/>
    <p:sldId xmlns:r="http://schemas.openxmlformats.org/officeDocument/2006/relationships" id="261" r:id="R36cb1cbb1c94440b"/>
    <p:sldId xmlns:r="http://schemas.openxmlformats.org/officeDocument/2006/relationships" id="262" r:id="Re52ad5a82ed84522"/>
    <p:sldId xmlns:r="http://schemas.openxmlformats.org/officeDocument/2006/relationships" id="263" r:id="R0a815b3bac5443a1"/>
    <p:sldId xmlns:r="http://schemas.openxmlformats.org/officeDocument/2006/relationships" id="264" r:id="Re87ff2e17e4a4d90"/>
    <p:sldId xmlns:r="http://schemas.openxmlformats.org/officeDocument/2006/relationships" id="265" r:id="Ra3ded92a05d347da"/>
    <p:sldId xmlns:r="http://schemas.openxmlformats.org/officeDocument/2006/relationships" id="266" r:id="Rb51776afeb9d4ee4"/>
    <p:sldId xmlns:r="http://schemas.openxmlformats.org/officeDocument/2006/relationships" id="267" r:id="Ra17bcd8e9e5a4dab"/>
    <p:sldId xmlns:r="http://schemas.openxmlformats.org/officeDocument/2006/relationships" id="268" r:id="R1688e1afb31b4e77"/>
    <p:sldId xmlns:r="http://schemas.openxmlformats.org/officeDocument/2006/relationships" id="269" r:id="R1f8a188acbea49c1"/>
    <p:sldId xmlns:r="http://schemas.openxmlformats.org/officeDocument/2006/relationships" id="270" r:id="R9d081a0ee8744c61"/>
    <p:sldId xmlns:r="http://schemas.openxmlformats.org/officeDocument/2006/relationships" id="271" r:id="R00588ec9dadc44d5"/>
    <p:sldId xmlns:r="http://schemas.openxmlformats.org/officeDocument/2006/relationships" id="272" r:id="Re5e1b53fe5ac467d"/>
    <p:sldId xmlns:r="http://schemas.openxmlformats.org/officeDocument/2006/relationships" id="273" r:id="Reb81e04c225f4bf4"/>
    <p:sldId xmlns:r="http://schemas.openxmlformats.org/officeDocument/2006/relationships" id="274" r:id="Rf50b1adbfa664cfa"/>
    <p:sldId xmlns:r="http://schemas.openxmlformats.org/officeDocument/2006/relationships" id="275" r:id="R69f7e005193449e5"/>
    <p:sldId xmlns:r="http://schemas.openxmlformats.org/officeDocument/2006/relationships" id="276" r:id="R6a1fddffc6254bf1"/>
    <p:sldId xmlns:r="http://schemas.openxmlformats.org/officeDocument/2006/relationships" id="277" r:id="Rfaeea83c16854401"/>
    <p:sldId xmlns:r="http://schemas.openxmlformats.org/officeDocument/2006/relationships" id="278" r:id="R042587eb8baa4bb9"/>
    <p:sldId xmlns:r="http://schemas.openxmlformats.org/officeDocument/2006/relationships" id="279" r:id="R27d4ba6a972d4bc5"/>
    <p:sldId xmlns:r="http://schemas.openxmlformats.org/officeDocument/2006/relationships" id="280" r:id="R76e9e98273994133"/>
    <p:sldId xmlns:r="http://schemas.openxmlformats.org/officeDocument/2006/relationships" id="281" r:id="R2bce289a615b49ca"/>
    <p:sldId xmlns:r="http://schemas.openxmlformats.org/officeDocument/2006/relationships" id="282" r:id="R091793c17c2b4ef2"/>
    <p:sldId xmlns:r="http://schemas.openxmlformats.org/officeDocument/2006/relationships" id="283" r:id="R7ce353d523ee4cdb"/>
    <p:sldId xmlns:r="http://schemas.openxmlformats.org/officeDocument/2006/relationships" id="284" r:id="Rc707a1ec47a64e2b"/>
    <p:sldId xmlns:r="http://schemas.openxmlformats.org/officeDocument/2006/relationships" id="285" r:id="R9259b1c5141f4b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1c8a28b2714f9c" /><Relationship Type="http://schemas.openxmlformats.org/officeDocument/2006/relationships/slideMaster" Target="/ppt/slideMasters/slideMaster1.xml" Id="R0b531625248a4c23" /><Relationship Type="http://schemas.openxmlformats.org/officeDocument/2006/relationships/notesMaster" Target="/ppt/notesMasters/notesMaster1.xml" Id="R0eab631502d8422a" /><Relationship Type="http://schemas.openxmlformats.org/officeDocument/2006/relationships/presProps" Target="/ppt/presProps.xml" Id="R29c704f0c4a44c7a" /><Relationship Type="http://schemas.openxmlformats.org/officeDocument/2006/relationships/tableStyles" Target="/ppt/tableStyles.xml" Id="Rc148c97701b14fcd" /><Relationship Type="http://schemas.openxmlformats.org/officeDocument/2006/relationships/slide" Target="/ppt/slides/slide1.xml" Id="Ra312c6a1fda2444d" /><Relationship Type="http://schemas.openxmlformats.org/officeDocument/2006/relationships/slide" Target="/ppt/slides/slide2.xml" Id="R553460c54e59477a" /><Relationship Type="http://schemas.openxmlformats.org/officeDocument/2006/relationships/slide" Target="/ppt/slides/slide3.xml" Id="R18837b14ef724e51" /><Relationship Type="http://schemas.openxmlformats.org/officeDocument/2006/relationships/slide" Target="/ppt/slides/slide4.xml" Id="R1b0bd6c47249442b" /><Relationship Type="http://schemas.openxmlformats.org/officeDocument/2006/relationships/slide" Target="/ppt/slides/slide5.xml" Id="Rf5d34ed61fb243ae" /><Relationship Type="http://schemas.openxmlformats.org/officeDocument/2006/relationships/slide" Target="/ppt/slides/slide6.xml" Id="R36cb1cbb1c94440b" /><Relationship Type="http://schemas.openxmlformats.org/officeDocument/2006/relationships/slide" Target="/ppt/slides/slide7.xml" Id="Re52ad5a82ed84522" /><Relationship Type="http://schemas.openxmlformats.org/officeDocument/2006/relationships/slide" Target="/ppt/slides/slide8.xml" Id="R0a815b3bac5443a1" /><Relationship Type="http://schemas.openxmlformats.org/officeDocument/2006/relationships/slide" Target="/ppt/slides/slide9.xml" Id="Re87ff2e17e4a4d90" /><Relationship Type="http://schemas.openxmlformats.org/officeDocument/2006/relationships/slide" Target="/ppt/slides/slide10.xml" Id="Ra3ded92a05d347da" /><Relationship Type="http://schemas.openxmlformats.org/officeDocument/2006/relationships/slide" Target="/ppt/slides/slide11.xml" Id="Rb51776afeb9d4ee4" /><Relationship Type="http://schemas.openxmlformats.org/officeDocument/2006/relationships/slide" Target="/ppt/slides/slide12.xml" Id="Ra17bcd8e9e5a4dab" /><Relationship Type="http://schemas.openxmlformats.org/officeDocument/2006/relationships/slide" Target="/ppt/slides/slide13.xml" Id="R1688e1afb31b4e77" /><Relationship Type="http://schemas.openxmlformats.org/officeDocument/2006/relationships/slide" Target="/ppt/slides/slide14.xml" Id="R1f8a188acbea49c1" /><Relationship Type="http://schemas.openxmlformats.org/officeDocument/2006/relationships/slide" Target="/ppt/slides/slide15.xml" Id="R9d081a0ee8744c61" /><Relationship Type="http://schemas.openxmlformats.org/officeDocument/2006/relationships/slide" Target="/ppt/slides/slide16.xml" Id="R00588ec9dadc44d5" /><Relationship Type="http://schemas.openxmlformats.org/officeDocument/2006/relationships/slide" Target="/ppt/slides/slide17.xml" Id="Re5e1b53fe5ac467d" /><Relationship Type="http://schemas.openxmlformats.org/officeDocument/2006/relationships/slide" Target="/ppt/slides/slide18.xml" Id="Reb81e04c225f4bf4" /><Relationship Type="http://schemas.openxmlformats.org/officeDocument/2006/relationships/slide" Target="/ppt/slides/slide19.xml" Id="Rf50b1adbfa664cfa" /><Relationship Type="http://schemas.openxmlformats.org/officeDocument/2006/relationships/slide" Target="/ppt/slides/slide20.xml" Id="R69f7e005193449e5" /><Relationship Type="http://schemas.openxmlformats.org/officeDocument/2006/relationships/slide" Target="/ppt/slides/slide21.xml" Id="R6a1fddffc6254bf1" /><Relationship Type="http://schemas.openxmlformats.org/officeDocument/2006/relationships/slide" Target="/ppt/slides/slide22.xml" Id="Rfaeea83c16854401" /><Relationship Type="http://schemas.openxmlformats.org/officeDocument/2006/relationships/slide" Target="/ppt/slides/slide23.xml" Id="R042587eb8baa4bb9" /><Relationship Type="http://schemas.openxmlformats.org/officeDocument/2006/relationships/slide" Target="/ppt/slides/slide24.xml" Id="R27d4ba6a972d4bc5" /><Relationship Type="http://schemas.openxmlformats.org/officeDocument/2006/relationships/slide" Target="/ppt/slides/slide25.xml" Id="R76e9e98273994133" /><Relationship Type="http://schemas.openxmlformats.org/officeDocument/2006/relationships/slide" Target="/ppt/slides/slide26.xml" Id="R2bce289a615b49ca" /><Relationship Type="http://schemas.openxmlformats.org/officeDocument/2006/relationships/slide" Target="/ppt/slides/slide27.xml" Id="R091793c17c2b4ef2" /><Relationship Type="http://schemas.openxmlformats.org/officeDocument/2006/relationships/slide" Target="/ppt/slides/slide28.xml" Id="R7ce353d523ee4cdb" /><Relationship Type="http://schemas.openxmlformats.org/officeDocument/2006/relationships/slide" Target="/ppt/slides/slide29.xml" Id="Rc707a1ec47a64e2b" /><Relationship Type="http://schemas.openxmlformats.org/officeDocument/2006/relationships/slide" Target="/ppt/slides/slide30.xml" Id="R9259b1c5141f4b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8cd23223e34e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150ebd0eef4371" /><Relationship Type="http://schemas.openxmlformats.org/officeDocument/2006/relationships/notesMaster" Target="/ppt/notesMasters/notesMaster1.xml" Id="Rd9edf8f5e0d44e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b0e6abb4514e02" /><Relationship Type="http://schemas.openxmlformats.org/officeDocument/2006/relationships/notesMaster" Target="/ppt/notesMasters/notesMaster1.xml" Id="Rc25dcc1466ba41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d5bcc464144899" /><Relationship Type="http://schemas.openxmlformats.org/officeDocument/2006/relationships/notesMaster" Target="/ppt/notesMasters/notesMaster1.xml" Id="Rcb01fd3c235348a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c3969973004f7b" /><Relationship Type="http://schemas.openxmlformats.org/officeDocument/2006/relationships/notesMaster" Target="/ppt/notesMasters/notesMaster1.xml" Id="R637e859c452343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5082ed343ea4463" /><Relationship Type="http://schemas.openxmlformats.org/officeDocument/2006/relationships/notesMaster" Target="/ppt/notesMasters/notesMaster1.xml" Id="Rfe920e15c1244d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67d8d18b934e53" /><Relationship Type="http://schemas.openxmlformats.org/officeDocument/2006/relationships/notesMaster" Target="/ppt/notesMasters/notesMaster1.xml" Id="R8bd07dbb51c84f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01b5eb010f486e" /><Relationship Type="http://schemas.openxmlformats.org/officeDocument/2006/relationships/notesMaster" Target="/ppt/notesMasters/notesMaster1.xml" Id="Re0fdb9e31f4f41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c53ffee448407a" /><Relationship Type="http://schemas.openxmlformats.org/officeDocument/2006/relationships/notesMaster" Target="/ppt/notesMasters/notesMaster1.xml" Id="R198f751061d144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b8637c9af44d27" /><Relationship Type="http://schemas.openxmlformats.org/officeDocument/2006/relationships/notesMaster" Target="/ppt/notesMasters/notesMaster1.xml" Id="Rdc8d7759e8f346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fdbdc83fd44de7" /><Relationship Type="http://schemas.openxmlformats.org/officeDocument/2006/relationships/notesMaster" Target="/ppt/notesMasters/notesMaster1.xml" Id="R97fece7f9cbe413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da3bdae7244baa" /><Relationship Type="http://schemas.openxmlformats.org/officeDocument/2006/relationships/notesMaster" Target="/ppt/notesMasters/notesMaster1.xml" Id="R4ebb103dc59a4c1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00c5418acf343df" /><Relationship Type="http://schemas.openxmlformats.org/officeDocument/2006/relationships/notesMaster" Target="/ppt/notesMasters/notesMaster1.xml" Id="R54ad20924c3a4a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9a2865016f4c55" /><Relationship Type="http://schemas.openxmlformats.org/officeDocument/2006/relationships/notesMaster" Target="/ppt/notesMasters/notesMaster1.xml" Id="R767ce813bad843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2b5e13e6104adf" /><Relationship Type="http://schemas.openxmlformats.org/officeDocument/2006/relationships/notesMaster" Target="/ppt/notesMasters/notesMaster1.xml" Id="R0af033304fad411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14a5fc030c540f7" /><Relationship Type="http://schemas.openxmlformats.org/officeDocument/2006/relationships/notesMaster" Target="/ppt/notesMasters/notesMaster1.xml" Id="R0cc9b476c29243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41453c2c5bb4c76" /><Relationship Type="http://schemas.openxmlformats.org/officeDocument/2006/relationships/notesMaster" Target="/ppt/notesMasters/notesMaster1.xml" Id="R29c423d315554d5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4f8bfc4b39f4d1d" /><Relationship Type="http://schemas.openxmlformats.org/officeDocument/2006/relationships/notesMaster" Target="/ppt/notesMasters/notesMaster1.xml" Id="Rc080fc9dfea0487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928c5c484274e21" /><Relationship Type="http://schemas.openxmlformats.org/officeDocument/2006/relationships/notesMaster" Target="/ppt/notesMasters/notesMaster1.xml" Id="R61aa459d313d408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f79181017c2441c" /><Relationship Type="http://schemas.openxmlformats.org/officeDocument/2006/relationships/notesMaster" Target="/ppt/notesMasters/notesMaster1.xml" Id="R1a8f028e3a184c6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d337c6a4e5437b" /><Relationship Type="http://schemas.openxmlformats.org/officeDocument/2006/relationships/notesMaster" Target="/ppt/notesMasters/notesMaster1.xml" Id="R562a71351b374aa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3ae066b00a74016" /><Relationship Type="http://schemas.openxmlformats.org/officeDocument/2006/relationships/notesMaster" Target="/ppt/notesMasters/notesMaster1.xml" Id="R8612cbf85354459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939145d948547cf" /><Relationship Type="http://schemas.openxmlformats.org/officeDocument/2006/relationships/notesMaster" Target="/ppt/notesMasters/notesMaster1.xml" Id="R839e53212d19444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aba9427d8e64afb" /><Relationship Type="http://schemas.openxmlformats.org/officeDocument/2006/relationships/notesMaster" Target="/ppt/notesMasters/notesMaster1.xml" Id="R299201b1622f4fc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bac31e57b3944a4" /><Relationship Type="http://schemas.openxmlformats.org/officeDocument/2006/relationships/notesMaster" Target="/ppt/notesMasters/notesMaster1.xml" Id="R1e96b8f8f219478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6975f0c00004cb8" /><Relationship Type="http://schemas.openxmlformats.org/officeDocument/2006/relationships/notesMaster" Target="/ppt/notesMasters/notesMaster1.xml" Id="Rd7630e19d1d144b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76fa98fbcbc49b3" /><Relationship Type="http://schemas.openxmlformats.org/officeDocument/2006/relationships/notesMaster" Target="/ppt/notesMasters/notesMaster1.xml" Id="R2343ff372b9e434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1843cafacb34ebd" /><Relationship Type="http://schemas.openxmlformats.org/officeDocument/2006/relationships/notesMaster" Target="/ppt/notesMasters/notesMaster1.xml" Id="R0663a1fdcda8453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667d6f5f0a44c5a" /><Relationship Type="http://schemas.openxmlformats.org/officeDocument/2006/relationships/notesMaster" Target="/ppt/notesMasters/notesMaster1.xml" Id="R0fb4b02a426e490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91cd1cda38147ec" /><Relationship Type="http://schemas.openxmlformats.org/officeDocument/2006/relationships/notesMaster" Target="/ppt/notesMasters/notesMaster1.xml" Id="R49f7896191504d5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425b05536054e02" /><Relationship Type="http://schemas.openxmlformats.org/officeDocument/2006/relationships/notesMaster" Target="/ppt/notesMasters/notesMaster1.xml" Id="R371ab057f97446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8870d2bd5f476f" /><Relationship Type="http://schemas.openxmlformats.org/officeDocument/2006/relationships/image" Target="/ppt/media/image.png" Id="R6a9e0f0b8bdc4469" /><Relationship Type="http://schemas.openxmlformats.org/officeDocument/2006/relationships/image" Target="/ppt/media/image2.png" Id="Rfd6967fd8ad64e93" /><Relationship Type="http://schemas.openxmlformats.org/officeDocument/2006/relationships/image" Target="/ppt/media/image.jpeg" Id="Reda2984e1c024eb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23ee4838394a0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a9e0f0b8bdc446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d6967fd8ad64e9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a2984e1c024eb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43d329480f42ec" /><Relationship Type="http://schemas.openxmlformats.org/officeDocument/2006/relationships/slideLayout" Target="/ppt/slideLayouts/slideLayout1.xml" Id="R5603071ce68640da" /><Relationship Type="http://schemas.openxmlformats.org/officeDocument/2006/relationships/slideLayout" Target="/ppt/slideLayouts/slideLayout2.xml" Id="Rc85286d4cb734ed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03071ce68640da"/>
    <p:sldLayoutId xmlns:r="http://schemas.openxmlformats.org/officeDocument/2006/relationships" id="2147483650" r:id="Rc85286d4cb734ed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cd3abee68c45f7" /><Relationship Type="http://schemas.openxmlformats.org/officeDocument/2006/relationships/notesSlide" Target="/ppt/notesSlides/notesSlide1.xml" Id="R983c00f656b84a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08b06de20046b1" /><Relationship Type="http://schemas.openxmlformats.org/officeDocument/2006/relationships/notesSlide" Target="/ppt/notesSlides/notesSlide2.xml" Id="Raa5af449166c48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2994e7e653440b" /><Relationship Type="http://schemas.openxmlformats.org/officeDocument/2006/relationships/notesSlide" Target="/ppt/notesSlides/notesSlide3.xml" Id="Ra89fa6d8580d43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b843b2ef324176" /><Relationship Type="http://schemas.openxmlformats.org/officeDocument/2006/relationships/notesSlide" Target="/ppt/notesSlides/notesSlide4.xml" Id="Rcf44a653511b4a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8f36d761b84dca" /><Relationship Type="http://schemas.openxmlformats.org/officeDocument/2006/relationships/notesSlide" Target="/ppt/notesSlides/notesSlide5.xml" Id="R3dd9c5de697846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10669070494f0d" /><Relationship Type="http://schemas.openxmlformats.org/officeDocument/2006/relationships/notesSlide" Target="/ppt/notesSlides/notesSlide6.xml" Id="R59ec9375f4b140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b2537ce12b460a" /><Relationship Type="http://schemas.openxmlformats.org/officeDocument/2006/relationships/notesSlide" Target="/ppt/notesSlides/notesSlide7.xml" Id="R33fbf05dcb0947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e81661523f4f15" /><Relationship Type="http://schemas.openxmlformats.org/officeDocument/2006/relationships/notesSlide" Target="/ppt/notesSlides/notesSlide8.xml" Id="Ra0c8c43123ed4e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263b9016df4853" /><Relationship Type="http://schemas.openxmlformats.org/officeDocument/2006/relationships/notesSlide" Target="/ppt/notesSlides/notesSlide9.xml" Id="R2fa40fb7c7d24f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95fae566f64c11" /><Relationship Type="http://schemas.openxmlformats.org/officeDocument/2006/relationships/notesSlide" Target="/ppt/notesSlides/notesSlide10.xml" Id="Rc6e4759ce7d344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15b6714ec6466b" /><Relationship Type="http://schemas.openxmlformats.org/officeDocument/2006/relationships/notesSlide" Target="/ppt/notesSlides/notesSlide11.xml" Id="R8d1c4a5122c740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b6b19eed4e4a47" /><Relationship Type="http://schemas.openxmlformats.org/officeDocument/2006/relationships/notesSlide" Target="/ppt/notesSlides/notesSlide12.xml" Id="Racc556f13a7a45a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6057986c244904" /><Relationship Type="http://schemas.openxmlformats.org/officeDocument/2006/relationships/notesSlide" Target="/ppt/notesSlides/notesSlide13.xml" Id="R45291d358cfb4d7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bd698d436c4776" /><Relationship Type="http://schemas.openxmlformats.org/officeDocument/2006/relationships/notesSlide" Target="/ppt/notesSlides/notesSlide14.xml" Id="R3b2b04b35f34464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432a85d92d42a3" /><Relationship Type="http://schemas.openxmlformats.org/officeDocument/2006/relationships/notesSlide" Target="/ppt/notesSlides/notesSlide15.xml" Id="R18e80d8af61c43a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634fa881043ec" /><Relationship Type="http://schemas.openxmlformats.org/officeDocument/2006/relationships/notesSlide" Target="/ppt/notesSlides/notesSlide16.xml" Id="R69c1d51f5baf446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0be02bf01a4ea0" /><Relationship Type="http://schemas.openxmlformats.org/officeDocument/2006/relationships/notesSlide" Target="/ppt/notesSlides/notesSlide17.xml" Id="Rad4b652a86d64b9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0b4c0b73ff4e60" /><Relationship Type="http://schemas.openxmlformats.org/officeDocument/2006/relationships/notesSlide" Target="/ppt/notesSlides/notesSlide18.xml" Id="R9a30ed31c222423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945662d5904ef4" /><Relationship Type="http://schemas.openxmlformats.org/officeDocument/2006/relationships/notesSlide" Target="/ppt/notesSlides/notesSlide19.xml" Id="Rc9794b72574a46e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7a1c8dcc8644ff" /><Relationship Type="http://schemas.openxmlformats.org/officeDocument/2006/relationships/notesSlide" Target="/ppt/notesSlides/notesSlide20.xml" Id="Rba6dfd7ba2154a8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80f27484fc491f" /><Relationship Type="http://schemas.openxmlformats.org/officeDocument/2006/relationships/notesSlide" Target="/ppt/notesSlides/notesSlide21.xml" Id="R9d7a377b4fa843c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9901f739654d7b" /><Relationship Type="http://schemas.openxmlformats.org/officeDocument/2006/relationships/notesSlide" Target="/ppt/notesSlides/notesSlide22.xml" Id="R282dd868167b47c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380a1570b04f45" /><Relationship Type="http://schemas.openxmlformats.org/officeDocument/2006/relationships/notesSlide" Target="/ppt/notesSlides/notesSlide23.xml" Id="Rd98ae3514e6d43e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1df701a7a24f3e" /><Relationship Type="http://schemas.openxmlformats.org/officeDocument/2006/relationships/notesSlide" Target="/ppt/notesSlides/notesSlide24.xml" Id="Rb7cf4f3b9283495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1b46de980a48a2" /><Relationship Type="http://schemas.openxmlformats.org/officeDocument/2006/relationships/notesSlide" Target="/ppt/notesSlides/notesSlide25.xml" Id="Rd3f9cc1200c5406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4aadfa85194977" /><Relationship Type="http://schemas.openxmlformats.org/officeDocument/2006/relationships/notesSlide" Target="/ppt/notesSlides/notesSlide26.xml" Id="R542bf0a7fb724d0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d56cd3213047ac" /><Relationship Type="http://schemas.openxmlformats.org/officeDocument/2006/relationships/notesSlide" Target="/ppt/notesSlides/notesSlide27.xml" Id="R44c90df73528458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15c975c4c84f5e" /><Relationship Type="http://schemas.openxmlformats.org/officeDocument/2006/relationships/notesSlide" Target="/ppt/notesSlides/notesSlide28.xml" Id="R9215d3560160471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7756060bf84b89" /><Relationship Type="http://schemas.openxmlformats.org/officeDocument/2006/relationships/notesSlide" Target="/ppt/notesSlides/notesSlide29.xml" Id="R236fa889d89947d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b590ff3aaa498c" /><Relationship Type="http://schemas.openxmlformats.org/officeDocument/2006/relationships/notesSlide" Target="/ppt/notesSlides/notesSlide30.xml" Id="R94899653044d43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  |  Romans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你這論斷人的，無論你是誰，也無可推諉。你在甚麼事上論斷人，就在甚麼事上定自己的罪；因你這論斷人的，自己所行卻和別人一樣。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thou art inexcusable, O man, whosoever thou art that judgest: for wherein thou judgest another, thou condemnest thyself; for thou that judgest doest the same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  |  Romans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我們知道這樣行的人，神必照真理審判他。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are sure that the judgment of God is according to truth against them which commit such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2:3  |  Romans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你這人哪，你論斷行這樣事的人，自己所行的卻和別人一樣，你以為能逃脫神的審判嗎？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thinkest thou this, O man, that judgest them which do such things, and doest the same, that thou shalt escape the judgment of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2:4  |  Romans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還是你藐視他豐富的恩慈、寬容、忍耐，不曉得他的恩慈是領你悔改呢？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despisest thou the riches of his goodness and forbearance and longsuffering; not knowing that the goodness of God leadeth thee to repentance?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2:5  |  Romans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你竟任着你剛硬不悔改的心，為自己積蓄忿怒，以致神震怒，顯他公義審判的日子來到。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after thy hardness and impenitent heart treasurest up unto thyself wrath against the day of wrath and revelation of the righteous judgment of God;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2:6  |  Romans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他必照各人的行為報應各人。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will render to every man according to his deeds: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2:7  |  Romans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凡恆心行善、尋求榮耀、尊貴和不能朽壞[之福]的，就以永生報應他們；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them who by patient continuance in well doing seek for glory and honour and immortality, eternal life: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2:8  |  Romans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惟有結黨、不順從真理、反順從不義的，就以忿怒、惱恨報應他們；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unto them that are contentious, and do not obey the truth, but obey unrighteousness, indignation and wrath,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2:9  |  Romans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將患難、困苦加給一切作惡的人，先是猶太人，後是希臘人，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Tribulation and anguish, upon every soul of man that doeth evil, of the Jew first, and also of the Gentile;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2:10  |  Romans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卻將榮耀、尊貴、平安加給一切行善的人，先是猶太人，後是希臘人。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glory, honour, and peace, to every man that worketh good, to the Jew first, and also to the Gentile: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2:11  |  Romans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因為神不偏待人。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no respect of persons with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2:12  |  Romans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凡沒有律法犯了罪的，也必不按律法滅亡；凡在律法以下犯了罪的，也必按律法受審判。（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many as have sinned without law shall also perish without law: and as many as have sinned in the law shall be judged by the law;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2:13  |  Romans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原來在神面前，不是聽律法的為義，乃是行律法的稱義。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not the hearers of the law are just before God, but the doers of the law shall be justified.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2:14  |  Romans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沒有律法的外邦人若順着本性行律法上的事，他們雖然沒有律法，自己就是自己的律法。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when the Gentiles, which have not the law, do by nature the things contained in the law, these, having not the law, are a law unto themselves: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2:15  |  Romans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這是顯出律法的功用刻在他們心裏，他們是非之心同作見證，並且他們的思念互相較量，或以為是，或以為非。）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shew the work of the law written in their hearts, their conscience also bearing witness, and their thoughts the mean while accusing or else excusing one another;)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2:16  |  Romans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就在神藉耶穌基督審判人隱祕事的日子，照着我的福音所言。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 when God shall judge the secrets of men by Jesus Christ according to my gospel.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2:17  |  Romans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你稱為猶太人，又倚靠律法，且指着神誇口；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art called a Jew, and restest in the law, and makest thy boast of God,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2:18  |  Romans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既從律法中受了教訓，就曉得神的旨意，也能分別是非；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knowest his will, and approvest the things that are more excellent, being instructed out of the law;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2:19  |  Romans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又深信自己是給瞎子領路的，是黑暗中人的光，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art confident that thou thyself art a guide of the blind, a light of them which are in darkness,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2:20  |  Romans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是蠢笨人的師傅，是小孩子的先生，在律法上有知識和真理的模範。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instructor of the foolish, a teacher of babes, which hast the form of knowledge and of the truth in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2:21  |  Romans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你既是教導別人，還不教導自己嗎？你講說人不可偷竊，自己還偷竊嗎？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therefore which teachest another, teachest thou not thyself? thou that preachest a man should not steal, dost thou steal?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2:22  |  Romans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你說人不可姦淫，自己還姦淫嗎？你厭惡偶像，自己還偷竊廟中之物嗎？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that sayest a man should not commit adultery, dost thou commit adultery? thou that abhorrest idols, dost thou commit sacrilege?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2:23  |  Romans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你指着律法誇口，自己倒犯律法、玷辱神嗎？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that makest thy boast of the law, through breaking the law dishonourest thou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2:24  |  Romans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神的名在外邦人中，因你們受了褻瀆，正如[經上]所記的。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name of God is blasphemed among the Gentiles through you, as it is written.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2:25  |  Romans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你若是行律法的，割禮固然於你有益；若是犯律法的，你的割禮就算不得割禮。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circumcision verily profiteth, if thou keep the law: but if thou be a breaker of the law, thy circumcision is made uncircumcision.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2:26  |  Romans 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所以那未受割禮的，若遵守律法的條例，他雖然未受割禮，豈不算是有割禮嗎？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if the uncircumcision keep the righteousness of the law, shall not his uncircumcision be counted for circumcision?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2:27  |  Romans 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而且那本來未受割禮的，若能全守律法，豈不是要審判你這有儀文和割禮竟犯律法的人嗎？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shall not uncircumcision which is by nature, if it fulfil the law, judge thee, who by the letter and circumcision dost transgress the law?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2:28  |  Romans 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因為外面作猶太人的，不是[真]猶太人；外面肉身的割禮，也不是[真]割禮。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is not a Jew, which is one outwardly; neither is that circumcision, which is outward in the flesh: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2:29  |  Romans 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惟有裏面作的，才是[真]猶太人；[真]割禮也是心裏的，在乎靈，不在乎儀文。這人的稱讚不是從人來的，乃是從神來的。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is a Jew, which is one inwardly; and circumcision is that of the heart, in the spirit, and not in the letter; whose praise is not of men, but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2026-08-30T07:09:59.7650000Z</dcterms:created>
  <dcterms:modified xsi:type="dcterms:W3CDTF">2026-08-30T07:09:59.7650000Z</dcterms:modified>
</coreProperties>
</file>