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42b8c380d704219" /><Relationship Type="http://schemas.openxmlformats.org/officeDocument/2006/relationships/extended-properties" Target="/docProps/app.xml" Id="R044c09dec05c4d3c" /><Relationship Type="http://schemas.openxmlformats.org/officeDocument/2006/relationships/officeDocument" Target="/ppt/presentation.xml" Id="Rb95680b364b54aae" /></Relationships>
</file>

<file path=ppt/presentation.xml><?xml version="1.0" encoding="utf-8"?>
<p:presentation xmlns:p="http://schemas.openxmlformats.org/presentationml/2006/main">
  <p:sldMasterIdLst>
    <p:sldMasterId xmlns:r="http://schemas.openxmlformats.org/officeDocument/2006/relationships" id="2147483648" r:id="R0388fd988d7a406b"/>
  </p:sldMasterIdLst>
  <p:notesMasterIdLst>
    <p:notesMasterId xmlns:r="http://schemas.openxmlformats.org/officeDocument/2006/relationships" r:id="Rbf1afb4833b84e6f"/>
  </p:notesMasterIdLst>
  <p:sldIdLst>
    <p:sldId xmlns:r="http://schemas.openxmlformats.org/officeDocument/2006/relationships" id="256" r:id="Rc73564f5217145da"/>
    <p:sldId xmlns:r="http://schemas.openxmlformats.org/officeDocument/2006/relationships" id="257" r:id="R8b12e8360bec4ea7"/>
    <p:sldId xmlns:r="http://schemas.openxmlformats.org/officeDocument/2006/relationships" id="258" r:id="R48ce84448520427f"/>
    <p:sldId xmlns:r="http://schemas.openxmlformats.org/officeDocument/2006/relationships" id="259" r:id="Rade879b1a6b042b9"/>
    <p:sldId xmlns:r="http://schemas.openxmlformats.org/officeDocument/2006/relationships" id="260" r:id="Rb3df6fea9ca5454b"/>
    <p:sldId xmlns:r="http://schemas.openxmlformats.org/officeDocument/2006/relationships" id="261" r:id="R8e347fd28a8b4b2a"/>
    <p:sldId xmlns:r="http://schemas.openxmlformats.org/officeDocument/2006/relationships" id="262" r:id="R3cc3c487abeb4b65"/>
    <p:sldId xmlns:r="http://schemas.openxmlformats.org/officeDocument/2006/relationships" id="263" r:id="R428d07ec642b4ee6"/>
    <p:sldId xmlns:r="http://schemas.openxmlformats.org/officeDocument/2006/relationships" id="264" r:id="R7fb498ebbc8f443c"/>
    <p:sldId xmlns:r="http://schemas.openxmlformats.org/officeDocument/2006/relationships" id="265" r:id="R05112d56e77e41dc"/>
    <p:sldId xmlns:r="http://schemas.openxmlformats.org/officeDocument/2006/relationships" id="266" r:id="R295b66a0c59e4f4e"/>
    <p:sldId xmlns:r="http://schemas.openxmlformats.org/officeDocument/2006/relationships" id="267" r:id="R731c7efce17548bd"/>
    <p:sldId xmlns:r="http://schemas.openxmlformats.org/officeDocument/2006/relationships" id="268" r:id="Rcc40d6c5b6d0486e"/>
    <p:sldId xmlns:r="http://schemas.openxmlformats.org/officeDocument/2006/relationships" id="269" r:id="R7a7229fb87df4d06"/>
    <p:sldId xmlns:r="http://schemas.openxmlformats.org/officeDocument/2006/relationships" id="270" r:id="Rb3c17bb311de42e4"/>
    <p:sldId xmlns:r="http://schemas.openxmlformats.org/officeDocument/2006/relationships" id="271" r:id="Rc24dfeb609354d63"/>
    <p:sldId xmlns:r="http://schemas.openxmlformats.org/officeDocument/2006/relationships" id="272" r:id="R02239b638a9a4937"/>
    <p:sldId xmlns:r="http://schemas.openxmlformats.org/officeDocument/2006/relationships" id="273" r:id="R31c0b4fc73e94855"/>
    <p:sldId xmlns:r="http://schemas.openxmlformats.org/officeDocument/2006/relationships" id="274" r:id="R270cb513a4c542b0"/>
    <p:sldId xmlns:r="http://schemas.openxmlformats.org/officeDocument/2006/relationships" id="275" r:id="Rd1256bf58b3d4f4f"/>
    <p:sldId xmlns:r="http://schemas.openxmlformats.org/officeDocument/2006/relationships" id="276" r:id="Rdd3d478337d74980"/>
    <p:sldId xmlns:r="http://schemas.openxmlformats.org/officeDocument/2006/relationships" id="277" r:id="R57000ea29c154788"/>
    <p:sldId xmlns:r="http://schemas.openxmlformats.org/officeDocument/2006/relationships" id="278" r:id="R519102ac87b04ba4"/>
    <p:sldId xmlns:r="http://schemas.openxmlformats.org/officeDocument/2006/relationships" id="279" r:id="Raa4261a5c9a94e38"/>
    <p:sldId xmlns:r="http://schemas.openxmlformats.org/officeDocument/2006/relationships" id="280" r:id="Rdea2c696ab1747b0"/>
    <p:sldId xmlns:r="http://schemas.openxmlformats.org/officeDocument/2006/relationships" id="281" r:id="R3a1dba5e64f44763"/>
    <p:sldId xmlns:r="http://schemas.openxmlformats.org/officeDocument/2006/relationships" id="282" r:id="Rdb4f6191273f443e"/>
    <p:sldId xmlns:r="http://schemas.openxmlformats.org/officeDocument/2006/relationships" id="283" r:id="Re4fea0232b374d54"/>
    <p:sldId xmlns:r="http://schemas.openxmlformats.org/officeDocument/2006/relationships" id="284" r:id="Rdfe1203fa8b4476f"/>
    <p:sldId xmlns:r="http://schemas.openxmlformats.org/officeDocument/2006/relationships" id="285" r:id="R65fa2aaf1722419c"/>
    <p:sldId xmlns:r="http://schemas.openxmlformats.org/officeDocument/2006/relationships" id="286" r:id="R04e01ac5f09e48d1"/>
    <p:sldId xmlns:r="http://schemas.openxmlformats.org/officeDocument/2006/relationships" id="287" r:id="Ra8c887f547de4f61"/>
    <p:sldId xmlns:r="http://schemas.openxmlformats.org/officeDocument/2006/relationships" id="288" r:id="R8db66e23c4e54c50"/>
    <p:sldId xmlns:r="http://schemas.openxmlformats.org/officeDocument/2006/relationships" id="289" r:id="Rdde9791d7d694817"/>
    <p:sldId xmlns:r="http://schemas.openxmlformats.org/officeDocument/2006/relationships" id="290" r:id="R4d842c78c3884ac5"/>
    <p:sldId xmlns:r="http://schemas.openxmlformats.org/officeDocument/2006/relationships" id="291" r:id="R43dffd8a84ce4a75"/>
    <p:sldId xmlns:r="http://schemas.openxmlformats.org/officeDocument/2006/relationships" id="292" r:id="Ra29ee197593a4e56"/>
    <p:sldId xmlns:r="http://schemas.openxmlformats.org/officeDocument/2006/relationships" id="293" r:id="R19bcd90e74ea473d"/>
    <p:sldId xmlns:r="http://schemas.openxmlformats.org/officeDocument/2006/relationships" id="294" r:id="R14d57543cec345ea"/>
    <p:sldId xmlns:r="http://schemas.openxmlformats.org/officeDocument/2006/relationships" id="295" r:id="Rd16c423f152f458d"/>
    <p:sldId xmlns:r="http://schemas.openxmlformats.org/officeDocument/2006/relationships" id="296" r:id="Rf7f35bc9a88241c2"/>
    <p:sldId xmlns:r="http://schemas.openxmlformats.org/officeDocument/2006/relationships" id="297" r:id="R74f08dd331814df3"/>
    <p:sldId xmlns:r="http://schemas.openxmlformats.org/officeDocument/2006/relationships" id="298" r:id="R4107cce960774272"/>
    <p:sldId xmlns:r="http://schemas.openxmlformats.org/officeDocument/2006/relationships" id="299" r:id="R545332c2a0a84cc2"/>
    <p:sldId xmlns:r="http://schemas.openxmlformats.org/officeDocument/2006/relationships" id="300" r:id="R2d53881409494211"/>
    <p:sldId xmlns:r="http://schemas.openxmlformats.org/officeDocument/2006/relationships" id="301" r:id="Rd227422540a7444a"/>
    <p:sldId xmlns:r="http://schemas.openxmlformats.org/officeDocument/2006/relationships" id="302" r:id="Rd78dd26f7d004843"/>
    <p:sldId xmlns:r="http://schemas.openxmlformats.org/officeDocument/2006/relationships" id="303" r:id="R500f75d2e4694135"/>
    <p:sldId xmlns:r="http://schemas.openxmlformats.org/officeDocument/2006/relationships" id="304" r:id="R94732755d99441f2"/>
    <p:sldId xmlns:r="http://schemas.openxmlformats.org/officeDocument/2006/relationships" id="305" r:id="R41f99886895d4f6d"/>
    <p:sldId xmlns:r="http://schemas.openxmlformats.org/officeDocument/2006/relationships" id="306" r:id="R01f5bcd720a5405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8ac03754dab4add" /><Relationship Type="http://schemas.openxmlformats.org/officeDocument/2006/relationships/slideMaster" Target="/ppt/slideMasters/slideMaster1.xml" Id="R0388fd988d7a406b" /><Relationship Type="http://schemas.openxmlformats.org/officeDocument/2006/relationships/notesMaster" Target="/ppt/notesMasters/notesMaster1.xml" Id="Rbf1afb4833b84e6f" /><Relationship Type="http://schemas.openxmlformats.org/officeDocument/2006/relationships/presProps" Target="/ppt/presProps.xml" Id="Rb804fdd9d8404738" /><Relationship Type="http://schemas.openxmlformats.org/officeDocument/2006/relationships/tableStyles" Target="/ppt/tableStyles.xml" Id="R45f6c81283f04264" /><Relationship Type="http://schemas.openxmlformats.org/officeDocument/2006/relationships/slide" Target="/ppt/slides/slide1.xml" Id="Rc73564f5217145da" /><Relationship Type="http://schemas.openxmlformats.org/officeDocument/2006/relationships/slide" Target="/ppt/slides/slide2.xml" Id="R8b12e8360bec4ea7" /><Relationship Type="http://schemas.openxmlformats.org/officeDocument/2006/relationships/slide" Target="/ppt/slides/slide3.xml" Id="R48ce84448520427f" /><Relationship Type="http://schemas.openxmlformats.org/officeDocument/2006/relationships/slide" Target="/ppt/slides/slide4.xml" Id="Rade879b1a6b042b9" /><Relationship Type="http://schemas.openxmlformats.org/officeDocument/2006/relationships/slide" Target="/ppt/slides/slide5.xml" Id="Rb3df6fea9ca5454b" /><Relationship Type="http://schemas.openxmlformats.org/officeDocument/2006/relationships/slide" Target="/ppt/slides/slide6.xml" Id="R8e347fd28a8b4b2a" /><Relationship Type="http://schemas.openxmlformats.org/officeDocument/2006/relationships/slide" Target="/ppt/slides/slide7.xml" Id="R3cc3c487abeb4b65" /><Relationship Type="http://schemas.openxmlformats.org/officeDocument/2006/relationships/slide" Target="/ppt/slides/slide8.xml" Id="R428d07ec642b4ee6" /><Relationship Type="http://schemas.openxmlformats.org/officeDocument/2006/relationships/slide" Target="/ppt/slides/slide9.xml" Id="R7fb498ebbc8f443c" /><Relationship Type="http://schemas.openxmlformats.org/officeDocument/2006/relationships/slide" Target="/ppt/slides/slide10.xml" Id="R05112d56e77e41dc" /><Relationship Type="http://schemas.openxmlformats.org/officeDocument/2006/relationships/slide" Target="/ppt/slides/slide11.xml" Id="R295b66a0c59e4f4e" /><Relationship Type="http://schemas.openxmlformats.org/officeDocument/2006/relationships/slide" Target="/ppt/slides/slide12.xml" Id="R731c7efce17548bd" /><Relationship Type="http://schemas.openxmlformats.org/officeDocument/2006/relationships/slide" Target="/ppt/slides/slide13.xml" Id="Rcc40d6c5b6d0486e" /><Relationship Type="http://schemas.openxmlformats.org/officeDocument/2006/relationships/slide" Target="/ppt/slides/slide14.xml" Id="R7a7229fb87df4d06" /><Relationship Type="http://schemas.openxmlformats.org/officeDocument/2006/relationships/slide" Target="/ppt/slides/slide15.xml" Id="Rb3c17bb311de42e4" /><Relationship Type="http://schemas.openxmlformats.org/officeDocument/2006/relationships/slide" Target="/ppt/slides/slide16.xml" Id="Rc24dfeb609354d63" /><Relationship Type="http://schemas.openxmlformats.org/officeDocument/2006/relationships/slide" Target="/ppt/slides/slide17.xml" Id="R02239b638a9a4937" /><Relationship Type="http://schemas.openxmlformats.org/officeDocument/2006/relationships/slide" Target="/ppt/slides/slide18.xml" Id="R31c0b4fc73e94855" /><Relationship Type="http://schemas.openxmlformats.org/officeDocument/2006/relationships/slide" Target="/ppt/slides/slide19.xml" Id="R270cb513a4c542b0" /><Relationship Type="http://schemas.openxmlformats.org/officeDocument/2006/relationships/slide" Target="/ppt/slides/slide20.xml" Id="Rd1256bf58b3d4f4f" /><Relationship Type="http://schemas.openxmlformats.org/officeDocument/2006/relationships/slide" Target="/ppt/slides/slide21.xml" Id="Rdd3d478337d74980" /><Relationship Type="http://schemas.openxmlformats.org/officeDocument/2006/relationships/slide" Target="/ppt/slides/slide22.xml" Id="R57000ea29c154788" /><Relationship Type="http://schemas.openxmlformats.org/officeDocument/2006/relationships/slide" Target="/ppt/slides/slide23.xml" Id="R519102ac87b04ba4" /><Relationship Type="http://schemas.openxmlformats.org/officeDocument/2006/relationships/slide" Target="/ppt/slides/slide24.xml" Id="Raa4261a5c9a94e38" /><Relationship Type="http://schemas.openxmlformats.org/officeDocument/2006/relationships/slide" Target="/ppt/slides/slide25.xml" Id="Rdea2c696ab1747b0" /><Relationship Type="http://schemas.openxmlformats.org/officeDocument/2006/relationships/slide" Target="/ppt/slides/slide26.xml" Id="R3a1dba5e64f44763" /><Relationship Type="http://schemas.openxmlformats.org/officeDocument/2006/relationships/slide" Target="/ppt/slides/slide27.xml" Id="Rdb4f6191273f443e" /><Relationship Type="http://schemas.openxmlformats.org/officeDocument/2006/relationships/slide" Target="/ppt/slides/slide28.xml" Id="Re4fea0232b374d54" /><Relationship Type="http://schemas.openxmlformats.org/officeDocument/2006/relationships/slide" Target="/ppt/slides/slide29.xml" Id="Rdfe1203fa8b4476f" /><Relationship Type="http://schemas.openxmlformats.org/officeDocument/2006/relationships/slide" Target="/ppt/slides/slide30.xml" Id="R65fa2aaf1722419c" /><Relationship Type="http://schemas.openxmlformats.org/officeDocument/2006/relationships/slide" Target="/ppt/slides/slide31.xml" Id="R04e01ac5f09e48d1" /><Relationship Type="http://schemas.openxmlformats.org/officeDocument/2006/relationships/slide" Target="/ppt/slides/slide32.xml" Id="Ra8c887f547de4f61" /><Relationship Type="http://schemas.openxmlformats.org/officeDocument/2006/relationships/slide" Target="/ppt/slides/slide33.xml" Id="R8db66e23c4e54c50" /><Relationship Type="http://schemas.openxmlformats.org/officeDocument/2006/relationships/slide" Target="/ppt/slides/slide34.xml" Id="Rdde9791d7d694817" /><Relationship Type="http://schemas.openxmlformats.org/officeDocument/2006/relationships/slide" Target="/ppt/slides/slide35.xml" Id="R4d842c78c3884ac5" /><Relationship Type="http://schemas.openxmlformats.org/officeDocument/2006/relationships/slide" Target="/ppt/slides/slide36.xml" Id="R43dffd8a84ce4a75" /><Relationship Type="http://schemas.openxmlformats.org/officeDocument/2006/relationships/slide" Target="/ppt/slides/slide37.xml" Id="Ra29ee197593a4e56" /><Relationship Type="http://schemas.openxmlformats.org/officeDocument/2006/relationships/slide" Target="/ppt/slides/slide38.xml" Id="R19bcd90e74ea473d" /><Relationship Type="http://schemas.openxmlformats.org/officeDocument/2006/relationships/slide" Target="/ppt/slides/slide39.xml" Id="R14d57543cec345ea" /><Relationship Type="http://schemas.openxmlformats.org/officeDocument/2006/relationships/slide" Target="/ppt/slides/slide40.xml" Id="Rd16c423f152f458d" /><Relationship Type="http://schemas.openxmlformats.org/officeDocument/2006/relationships/slide" Target="/ppt/slides/slide41.xml" Id="Rf7f35bc9a88241c2" /><Relationship Type="http://schemas.openxmlformats.org/officeDocument/2006/relationships/slide" Target="/ppt/slides/slide42.xml" Id="R74f08dd331814df3" /><Relationship Type="http://schemas.openxmlformats.org/officeDocument/2006/relationships/slide" Target="/ppt/slides/slide43.xml" Id="R4107cce960774272" /><Relationship Type="http://schemas.openxmlformats.org/officeDocument/2006/relationships/slide" Target="/ppt/slides/slide44.xml" Id="R545332c2a0a84cc2" /><Relationship Type="http://schemas.openxmlformats.org/officeDocument/2006/relationships/slide" Target="/ppt/slides/slide45.xml" Id="R2d53881409494211" /><Relationship Type="http://schemas.openxmlformats.org/officeDocument/2006/relationships/slide" Target="/ppt/slides/slide46.xml" Id="Rd227422540a7444a" /><Relationship Type="http://schemas.openxmlformats.org/officeDocument/2006/relationships/slide" Target="/ppt/slides/slide47.xml" Id="Rd78dd26f7d004843" /><Relationship Type="http://schemas.openxmlformats.org/officeDocument/2006/relationships/slide" Target="/ppt/slides/slide48.xml" Id="R500f75d2e4694135" /><Relationship Type="http://schemas.openxmlformats.org/officeDocument/2006/relationships/slide" Target="/ppt/slides/slide49.xml" Id="R94732755d99441f2" /><Relationship Type="http://schemas.openxmlformats.org/officeDocument/2006/relationships/slide" Target="/ppt/slides/slide50.xml" Id="R41f99886895d4f6d" /><Relationship Type="http://schemas.openxmlformats.org/officeDocument/2006/relationships/slide" Target="/ppt/slides/slide51.xml" Id="R01f5bcd720a5405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65a8b72e2614fb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ff23e5c58194f1b" /><Relationship Type="http://schemas.openxmlformats.org/officeDocument/2006/relationships/notesMaster" Target="/ppt/notesMasters/notesMaster1.xml" Id="R0811e681041745ac" /></Relationships>
</file>

<file path=ppt/notesSlides/_rels/notesSlide2.xml.rels>&#65279;<?xml version="1.0" encoding="utf-8"?><Relationships xmlns="http://schemas.openxmlformats.org/package/2006/relationships"><Relationship Type="http://schemas.openxmlformats.org/officeDocument/2006/relationships/slide" Target="/ppt/slides/slide2.xml" Id="Rc5396fbace5f4bad" /><Relationship Type="http://schemas.openxmlformats.org/officeDocument/2006/relationships/notesMaster" Target="/ppt/notesMasters/notesMaster1.xml" Id="R5f455d51be0c48a3" /></Relationships>
</file>

<file path=ppt/notesSlides/_rels/notesSlide3.xml.rels>&#65279;<?xml version="1.0" encoding="utf-8"?><Relationships xmlns="http://schemas.openxmlformats.org/package/2006/relationships"><Relationship Type="http://schemas.openxmlformats.org/officeDocument/2006/relationships/slide" Target="/ppt/slides/slide3.xml" Id="R025c70668341417e" /><Relationship Type="http://schemas.openxmlformats.org/officeDocument/2006/relationships/notesMaster" Target="/ppt/notesMasters/notesMaster1.xml" Id="R6a72d76456744b87" /></Relationships>
</file>

<file path=ppt/notesSlides/_rels/notesSlide4.xml.rels>&#65279;<?xml version="1.0" encoding="utf-8"?><Relationships xmlns="http://schemas.openxmlformats.org/package/2006/relationships"><Relationship Type="http://schemas.openxmlformats.org/officeDocument/2006/relationships/slide" Target="/ppt/slides/slide4.xml" Id="R5df9320dcc08478b" /><Relationship Type="http://schemas.openxmlformats.org/officeDocument/2006/relationships/notesMaster" Target="/ppt/notesMasters/notesMaster1.xml" Id="Rb53e99b4d9364ebf" /></Relationships>
</file>

<file path=ppt/notesSlides/_rels/notesSlide5.xml.rels>&#65279;<?xml version="1.0" encoding="utf-8"?><Relationships xmlns="http://schemas.openxmlformats.org/package/2006/relationships"><Relationship Type="http://schemas.openxmlformats.org/officeDocument/2006/relationships/slide" Target="/ppt/slides/slide5.xml" Id="R53cf643812b94fd0" /><Relationship Type="http://schemas.openxmlformats.org/officeDocument/2006/relationships/notesMaster" Target="/ppt/notesMasters/notesMaster1.xml" Id="Raea0da737414400b" /></Relationships>
</file>

<file path=ppt/notesSlides/_rels/notesSlide6.xml.rels>&#65279;<?xml version="1.0" encoding="utf-8"?><Relationships xmlns="http://schemas.openxmlformats.org/package/2006/relationships"><Relationship Type="http://schemas.openxmlformats.org/officeDocument/2006/relationships/slide" Target="/ppt/slides/slide6.xml" Id="R287d1b9788a341c9" /><Relationship Type="http://schemas.openxmlformats.org/officeDocument/2006/relationships/notesMaster" Target="/ppt/notesMasters/notesMaster1.xml" Id="R474003847fd742e1" /></Relationships>
</file>

<file path=ppt/notesSlides/_rels/notesSlide7.xml.rels>&#65279;<?xml version="1.0" encoding="utf-8"?><Relationships xmlns="http://schemas.openxmlformats.org/package/2006/relationships"><Relationship Type="http://schemas.openxmlformats.org/officeDocument/2006/relationships/slide" Target="/ppt/slides/slide7.xml" Id="R14b95ca8df944b77" /><Relationship Type="http://schemas.openxmlformats.org/officeDocument/2006/relationships/notesMaster" Target="/ppt/notesMasters/notesMaster1.xml" Id="R552bf6ad12184d54" /></Relationships>
</file>

<file path=ppt/notesSlides/_rels/notesSlide8.xml.rels>&#65279;<?xml version="1.0" encoding="utf-8"?><Relationships xmlns="http://schemas.openxmlformats.org/package/2006/relationships"><Relationship Type="http://schemas.openxmlformats.org/officeDocument/2006/relationships/slide" Target="/ppt/slides/slide8.xml" Id="R05a20f939f6f4a43" /><Relationship Type="http://schemas.openxmlformats.org/officeDocument/2006/relationships/notesMaster" Target="/ppt/notesMasters/notesMaster1.xml" Id="Rc873f7e9b80d4b2c" /></Relationships>
</file>

<file path=ppt/notesSlides/_rels/notesSlide9.xml.rels>&#65279;<?xml version="1.0" encoding="utf-8"?><Relationships xmlns="http://schemas.openxmlformats.org/package/2006/relationships"><Relationship Type="http://schemas.openxmlformats.org/officeDocument/2006/relationships/slide" Target="/ppt/slides/slide9.xml" Id="R9dd0deb7767c4fa3" /><Relationship Type="http://schemas.openxmlformats.org/officeDocument/2006/relationships/notesMaster" Target="/ppt/notesMasters/notesMaster1.xml" Id="R583b759cbdeb463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1f1bcafe9824422" /><Relationship Type="http://schemas.openxmlformats.org/officeDocument/2006/relationships/notesMaster" Target="/ppt/notesMasters/notesMaster1.xml" Id="Rc11d1339da274bd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19c6b4c1cac44c3" /><Relationship Type="http://schemas.openxmlformats.org/officeDocument/2006/relationships/notesMaster" Target="/ppt/notesMasters/notesMaster1.xml" Id="R3fac602d3cc540e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42d0ec30ef340af" /><Relationship Type="http://schemas.openxmlformats.org/officeDocument/2006/relationships/notesMaster" Target="/ppt/notesMasters/notesMaster1.xml" Id="Rdee547159173431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a55f2265dd64b52" /><Relationship Type="http://schemas.openxmlformats.org/officeDocument/2006/relationships/notesMaster" Target="/ppt/notesMasters/notesMaster1.xml" Id="Rcf83fb4b37824f3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87fb27d1768481b" /><Relationship Type="http://schemas.openxmlformats.org/officeDocument/2006/relationships/notesMaster" Target="/ppt/notesMasters/notesMaster1.xml" Id="Rfdca59ee67784db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1424f241fae426a" /><Relationship Type="http://schemas.openxmlformats.org/officeDocument/2006/relationships/notesMaster" Target="/ppt/notesMasters/notesMaster1.xml" Id="R7c0b6a5000bb490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3a2167c5f4443ff" /><Relationship Type="http://schemas.openxmlformats.org/officeDocument/2006/relationships/notesMaster" Target="/ppt/notesMasters/notesMaster1.xml" Id="Rfe2bfc47f699458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a388042ed654090" /><Relationship Type="http://schemas.openxmlformats.org/officeDocument/2006/relationships/notesMaster" Target="/ppt/notesMasters/notesMaster1.xml" Id="R78e54ae307da4ad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26b9a02d8c84958" /><Relationship Type="http://schemas.openxmlformats.org/officeDocument/2006/relationships/notesMaster" Target="/ppt/notesMasters/notesMaster1.xml" Id="R47604b58cf334ed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5779fa91642409c" /><Relationship Type="http://schemas.openxmlformats.org/officeDocument/2006/relationships/notesMaster" Target="/ppt/notesMasters/notesMaster1.xml" Id="Ra089c510c5244b8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9c7f12602eb49db" /><Relationship Type="http://schemas.openxmlformats.org/officeDocument/2006/relationships/notesMaster" Target="/ppt/notesMasters/notesMaster1.xml" Id="Rce96cbf948e7432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b2a94d2426c46f3" /><Relationship Type="http://schemas.openxmlformats.org/officeDocument/2006/relationships/notesMaster" Target="/ppt/notesMasters/notesMaster1.xml" Id="Rf71f818f904347a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57cb28e0f354c84" /><Relationship Type="http://schemas.openxmlformats.org/officeDocument/2006/relationships/notesMaster" Target="/ppt/notesMasters/notesMaster1.xml" Id="Rd9ab2d7b90784b3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fbc9748a6914d55" /><Relationship Type="http://schemas.openxmlformats.org/officeDocument/2006/relationships/notesMaster" Target="/ppt/notesMasters/notesMaster1.xml" Id="R06cbda09bb8844a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a91314befdf4451" /><Relationship Type="http://schemas.openxmlformats.org/officeDocument/2006/relationships/notesMaster" Target="/ppt/notesMasters/notesMaster1.xml" Id="Re1041f347db74fdd"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4817e5f69a194206" /><Relationship Type="http://schemas.openxmlformats.org/officeDocument/2006/relationships/notesMaster" Target="/ppt/notesMasters/notesMaster1.xml" Id="R706c8a8af8024f86"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87000aeed7024048" /><Relationship Type="http://schemas.openxmlformats.org/officeDocument/2006/relationships/notesMaster" Target="/ppt/notesMasters/notesMaster1.xml" Id="Rd93e58d949094f1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130586b5b7e848a4" /><Relationship Type="http://schemas.openxmlformats.org/officeDocument/2006/relationships/notesMaster" Target="/ppt/notesMasters/notesMaster1.xml" Id="R8428919960674d7a"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5d5b55a04dd74acd" /><Relationship Type="http://schemas.openxmlformats.org/officeDocument/2006/relationships/notesMaster" Target="/ppt/notesMasters/notesMaster1.xml" Id="R1d521e0b76b04587"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45edce5513fb4351" /><Relationship Type="http://schemas.openxmlformats.org/officeDocument/2006/relationships/notesMaster" Target="/ppt/notesMasters/notesMaster1.xml" Id="Rf103e147d308485a"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c862cdb8c68c4fbf" /><Relationship Type="http://schemas.openxmlformats.org/officeDocument/2006/relationships/notesMaster" Target="/ppt/notesMasters/notesMaster1.xml" Id="R0f93a0834c674da3"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bbba1b909e69456e" /><Relationship Type="http://schemas.openxmlformats.org/officeDocument/2006/relationships/notesMaster" Target="/ppt/notesMasters/notesMaster1.xml" Id="R945e9fb2cd4045d0"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6ee9a778a20e4078" /><Relationship Type="http://schemas.openxmlformats.org/officeDocument/2006/relationships/notesMaster" Target="/ppt/notesMasters/notesMaster1.xml" Id="Rfb7cc679b6ad47de"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acdb85f2bc484f03" /><Relationship Type="http://schemas.openxmlformats.org/officeDocument/2006/relationships/notesMaster" Target="/ppt/notesMasters/notesMaster1.xml" Id="R381c161251d94201"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a096fc9851a34685" /><Relationship Type="http://schemas.openxmlformats.org/officeDocument/2006/relationships/notesMaster" Target="/ppt/notesMasters/notesMaster1.xml" Id="R8ec30cee768440c3"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3c3a6d1b92aa4ce5" /><Relationship Type="http://schemas.openxmlformats.org/officeDocument/2006/relationships/notesMaster" Target="/ppt/notesMasters/notesMaster1.xml" Id="R5d9aa3db957f4b7b"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446defb01fe4480d" /><Relationship Type="http://schemas.openxmlformats.org/officeDocument/2006/relationships/notesMaster" Target="/ppt/notesMasters/notesMaster1.xml" Id="R95a39c5aab364820"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6f6deb9aaf8d4c97" /><Relationship Type="http://schemas.openxmlformats.org/officeDocument/2006/relationships/notesMaster" Target="/ppt/notesMasters/notesMaster1.xml" Id="Rc8f13ce66ca0481a"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ab0794902b0a4b32" /><Relationship Type="http://schemas.openxmlformats.org/officeDocument/2006/relationships/notesMaster" Target="/ppt/notesMasters/notesMaster1.xml" Id="Rb074578637e64852"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c7b17fd37a96439f" /><Relationship Type="http://schemas.openxmlformats.org/officeDocument/2006/relationships/notesMaster" Target="/ppt/notesMasters/notesMaster1.xml" Id="R76259813903a4e86"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c733aa49363a40d0" /><Relationship Type="http://schemas.openxmlformats.org/officeDocument/2006/relationships/notesMaster" Target="/ppt/notesMasters/notesMaster1.xml" Id="R60cdea096b1d44a5"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96901a6e00394739" /><Relationship Type="http://schemas.openxmlformats.org/officeDocument/2006/relationships/notesMaster" Target="/ppt/notesMasters/notesMaster1.xml" Id="Ra68fe241646041c2"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1542704a9eb04937" /><Relationship Type="http://schemas.openxmlformats.org/officeDocument/2006/relationships/notesMaster" Target="/ppt/notesMasters/notesMaster1.xml" Id="Rcbc98a70e5804e2d"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3d6044af84fc4bf3" /><Relationship Type="http://schemas.openxmlformats.org/officeDocument/2006/relationships/notesMaster" Target="/ppt/notesMasters/notesMaster1.xml" Id="Rcd47740aecc049c1"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be16912193244cf5" /><Relationship Type="http://schemas.openxmlformats.org/officeDocument/2006/relationships/notesMaster" Target="/ppt/notesMasters/notesMaster1.xml" Id="R8c340427648f4815"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5ee1784ab45a4ab7" /><Relationship Type="http://schemas.openxmlformats.org/officeDocument/2006/relationships/notesMaster" Target="/ppt/notesMasters/notesMaster1.xml" Id="Rb6a7f252bed1493e"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948ca84ec2c74c2d" /><Relationship Type="http://schemas.openxmlformats.org/officeDocument/2006/relationships/notesMaster" Target="/ppt/notesMasters/notesMaster1.xml" Id="R12dca52d68d34c38"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168c3f2d39924c45" /><Relationship Type="http://schemas.openxmlformats.org/officeDocument/2006/relationships/notesMaster" Target="/ppt/notesMasters/notesMaster1.xml" Id="Rd668a5c437504d45"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3e626571beaa4ce7" /><Relationship Type="http://schemas.openxmlformats.org/officeDocument/2006/relationships/notesMaster" Target="/ppt/notesMasters/notesMaster1.xml" Id="Rb9ec3b70804b4167"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3c973ff84a8d40b3" /><Relationship Type="http://schemas.openxmlformats.org/officeDocument/2006/relationships/notesMaster" Target="/ppt/notesMasters/notesMaster1.xml" Id="Rac78c124e77944b7"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27585d0a11994e27" /><Relationship Type="http://schemas.openxmlformats.org/officeDocument/2006/relationships/notesMaster" Target="/ppt/notesMasters/notesMaster1.xml" Id="R65d3c98485cb4e7a"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4d77e9d386ec46f4" /><Relationship Type="http://schemas.openxmlformats.org/officeDocument/2006/relationships/notesMaster" Target="/ppt/notesMasters/notesMaster1.xml" Id="R38ccffb7d91d4a5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05f4a1d4db3453e" /><Relationship Type="http://schemas.openxmlformats.org/officeDocument/2006/relationships/image" Target="/ppt/media/image.png" Id="R0dbdebc3a4c048c7" /><Relationship Type="http://schemas.openxmlformats.org/officeDocument/2006/relationships/image" Target="/ppt/media/image2.png" Id="R07c968681a514534" /><Relationship Type="http://schemas.openxmlformats.org/officeDocument/2006/relationships/image" Target="/ppt/media/image.jpeg" Id="Rd6dbc7a42d7c498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d56d30781a540b1"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0dbdebc3a4c048c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07c968681a514534"/>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6dbc7a42d7c498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d64545761d34a07" /><Relationship Type="http://schemas.openxmlformats.org/officeDocument/2006/relationships/slideLayout" Target="/ppt/slideLayouts/slideLayout1.xml" Id="R24abd7c8093d470c" /><Relationship Type="http://schemas.openxmlformats.org/officeDocument/2006/relationships/slideLayout" Target="/ppt/slideLayouts/slideLayout2.xml" Id="Rcd0f9b2c41994a3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4abd7c8093d470c"/>
    <p:sldLayoutId xmlns:r="http://schemas.openxmlformats.org/officeDocument/2006/relationships" id="2147483650" r:id="Rcd0f9b2c41994a3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f56d357034224d6d" /><Relationship Type="http://schemas.openxmlformats.org/officeDocument/2006/relationships/notesSlide" Target="/ppt/notesSlides/notesSlide1.xml" Id="R153e2a71325d45f5"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f08cd0abdf64c3f" /><Relationship Type="http://schemas.openxmlformats.org/officeDocument/2006/relationships/notesSlide" Target="/ppt/notesSlides/notesSlide2.xml" Id="R2d8bcf7790534eda"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99fb09429574d60" /><Relationship Type="http://schemas.openxmlformats.org/officeDocument/2006/relationships/notesSlide" Target="/ppt/notesSlides/notesSlide3.xml" Id="R4c496b889a80497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01eca7774f264698" /><Relationship Type="http://schemas.openxmlformats.org/officeDocument/2006/relationships/notesSlide" Target="/ppt/notesSlides/notesSlide4.xml" Id="R5db568ae720b453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b1241bd39f6467f" /><Relationship Type="http://schemas.openxmlformats.org/officeDocument/2006/relationships/notesSlide" Target="/ppt/notesSlides/notesSlide5.xml" Id="R40332cb7d7394b5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ed8b569275174a0b" /><Relationship Type="http://schemas.openxmlformats.org/officeDocument/2006/relationships/notesSlide" Target="/ppt/notesSlides/notesSlide6.xml" Id="R3bc52ca7a2fc4e9c"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959442d10c7740ba" /><Relationship Type="http://schemas.openxmlformats.org/officeDocument/2006/relationships/notesSlide" Target="/ppt/notesSlides/notesSlide7.xml" Id="Rf015563a91bb418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b7c9a7c1015a439f" /><Relationship Type="http://schemas.openxmlformats.org/officeDocument/2006/relationships/notesSlide" Target="/ppt/notesSlides/notesSlide8.xml" Id="Rb697a6f573fa439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f01e6eeed7646c6" /><Relationship Type="http://schemas.openxmlformats.org/officeDocument/2006/relationships/notesSlide" Target="/ppt/notesSlides/notesSlide9.xml" Id="R564e7621138941f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2d776964e874d80" /><Relationship Type="http://schemas.openxmlformats.org/officeDocument/2006/relationships/notesSlide" Target="/ppt/notesSlides/notesSlide10.xml" Id="Rcc2cdad5630643a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6d8de5e364814ec5" /><Relationship Type="http://schemas.openxmlformats.org/officeDocument/2006/relationships/notesSlide" Target="/ppt/notesSlides/notesSlide11.xml" Id="R5f6c8c1e0eb84a5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db55778ff0fd474f" /><Relationship Type="http://schemas.openxmlformats.org/officeDocument/2006/relationships/notesSlide" Target="/ppt/notesSlides/notesSlide12.xml" Id="Re11967d6bf54473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d072cb9d06e4439" /><Relationship Type="http://schemas.openxmlformats.org/officeDocument/2006/relationships/notesSlide" Target="/ppt/notesSlides/notesSlide13.xml" Id="R17094414c8444bd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547155c94ca74be6" /><Relationship Type="http://schemas.openxmlformats.org/officeDocument/2006/relationships/notesSlide" Target="/ppt/notesSlides/notesSlide14.xml" Id="Rf76ecdc45926441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f328ebf537974b0d" /><Relationship Type="http://schemas.openxmlformats.org/officeDocument/2006/relationships/notesSlide" Target="/ppt/notesSlides/notesSlide15.xml" Id="R5f80a4a946cd408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d90a0e5e13d7402f" /><Relationship Type="http://schemas.openxmlformats.org/officeDocument/2006/relationships/notesSlide" Target="/ppt/notesSlides/notesSlide16.xml" Id="R116fa926250a401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41d6cd4c6edb4340" /><Relationship Type="http://schemas.openxmlformats.org/officeDocument/2006/relationships/notesSlide" Target="/ppt/notesSlides/notesSlide17.xml" Id="R4545d3ed1f7c4a7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a9064582bc194aad" /><Relationship Type="http://schemas.openxmlformats.org/officeDocument/2006/relationships/notesSlide" Target="/ppt/notesSlides/notesSlide18.xml" Id="Re78b6d35142043c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5ed781b100a5468e" /><Relationship Type="http://schemas.openxmlformats.org/officeDocument/2006/relationships/notesSlide" Target="/ppt/notesSlides/notesSlide19.xml" Id="R065c736c2ab442f4"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d85f8e264b6d40ae" /><Relationship Type="http://schemas.openxmlformats.org/officeDocument/2006/relationships/notesSlide" Target="/ppt/notesSlides/notesSlide20.xml" Id="R4c668033732344c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947eacf416bd4c87" /><Relationship Type="http://schemas.openxmlformats.org/officeDocument/2006/relationships/notesSlide" Target="/ppt/notesSlides/notesSlide21.xml" Id="R73f20930e1c1495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7c6ea2d72e2c4cb5" /><Relationship Type="http://schemas.openxmlformats.org/officeDocument/2006/relationships/notesSlide" Target="/ppt/notesSlides/notesSlide22.xml" Id="Raab8a942efda4dc8"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294697a50d89483d" /><Relationship Type="http://schemas.openxmlformats.org/officeDocument/2006/relationships/notesSlide" Target="/ppt/notesSlides/notesSlide23.xml" Id="R32f865a905e14b6e"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a2baf5482f6b45a9" /><Relationship Type="http://schemas.openxmlformats.org/officeDocument/2006/relationships/notesSlide" Target="/ppt/notesSlides/notesSlide24.xml" Id="Ra481d1d128fd4b60"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e183110e97174718" /><Relationship Type="http://schemas.openxmlformats.org/officeDocument/2006/relationships/notesSlide" Target="/ppt/notesSlides/notesSlide25.xml" Id="R578e1a34b1324506"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0bff84f7e53c4335" /><Relationship Type="http://schemas.openxmlformats.org/officeDocument/2006/relationships/notesSlide" Target="/ppt/notesSlides/notesSlide26.xml" Id="R1980121a133441b8"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3c3f2c7fdf464328" /><Relationship Type="http://schemas.openxmlformats.org/officeDocument/2006/relationships/notesSlide" Target="/ppt/notesSlides/notesSlide27.xml" Id="Re41baee93a80454d"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9b2ac1f067aa481a" /><Relationship Type="http://schemas.openxmlformats.org/officeDocument/2006/relationships/notesSlide" Target="/ppt/notesSlides/notesSlide28.xml" Id="R6d677f655bb4499f"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e052bac97d074647" /><Relationship Type="http://schemas.openxmlformats.org/officeDocument/2006/relationships/notesSlide" Target="/ppt/notesSlides/notesSlide29.xml" Id="Rca04608c66d44098"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cf0a3ce6890b43d4" /><Relationship Type="http://schemas.openxmlformats.org/officeDocument/2006/relationships/notesSlide" Target="/ppt/notesSlides/notesSlide30.xml" Id="R1341b437acda44b9"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3f38516ef8154593" /><Relationship Type="http://schemas.openxmlformats.org/officeDocument/2006/relationships/notesSlide" Target="/ppt/notesSlides/notesSlide31.xml" Id="Rdcc1c782e51b4da8"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deb2a650e1f4429b" /><Relationship Type="http://schemas.openxmlformats.org/officeDocument/2006/relationships/notesSlide" Target="/ppt/notesSlides/notesSlide32.xml" Id="R22d59c8e49f04d9c"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eb726f1824fd4c61" /><Relationship Type="http://schemas.openxmlformats.org/officeDocument/2006/relationships/notesSlide" Target="/ppt/notesSlides/notesSlide33.xml" Id="R669ebfc0b6bf4655"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bf723619c5d5429e" /><Relationship Type="http://schemas.openxmlformats.org/officeDocument/2006/relationships/notesSlide" Target="/ppt/notesSlides/notesSlide34.xml" Id="Rd8df78982ad44bff"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8270cbfa3f134c21" /><Relationship Type="http://schemas.openxmlformats.org/officeDocument/2006/relationships/notesSlide" Target="/ppt/notesSlides/notesSlide35.xml" Id="R357041171ad94527"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17a14ac52f464fe9" /><Relationship Type="http://schemas.openxmlformats.org/officeDocument/2006/relationships/notesSlide" Target="/ppt/notesSlides/notesSlide36.xml" Id="R50759f4722544f11"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8f1421a0a85f4241" /><Relationship Type="http://schemas.openxmlformats.org/officeDocument/2006/relationships/notesSlide" Target="/ppt/notesSlides/notesSlide37.xml" Id="Ra0dc036332ac4874"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fc88b22ed96a4db6" /><Relationship Type="http://schemas.openxmlformats.org/officeDocument/2006/relationships/notesSlide" Target="/ppt/notesSlides/notesSlide38.xml" Id="R5f9d01c2dd804c9a"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06e5819ced144a41" /><Relationship Type="http://schemas.openxmlformats.org/officeDocument/2006/relationships/notesSlide" Target="/ppt/notesSlides/notesSlide39.xml" Id="Rd5040d4a3cd54f84"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a3f088b14fb34861" /><Relationship Type="http://schemas.openxmlformats.org/officeDocument/2006/relationships/notesSlide" Target="/ppt/notesSlides/notesSlide40.xml" Id="R900faa87115f4404"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4a30dbbf2cc44928" /><Relationship Type="http://schemas.openxmlformats.org/officeDocument/2006/relationships/notesSlide" Target="/ppt/notesSlides/notesSlide41.xml" Id="R95b2ed4ba5ca4bb3"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e059eb92052748ec" /><Relationship Type="http://schemas.openxmlformats.org/officeDocument/2006/relationships/notesSlide" Target="/ppt/notesSlides/notesSlide42.xml" Id="R8771dad33c2c4b0e"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7c7dfc15d09c4058" /><Relationship Type="http://schemas.openxmlformats.org/officeDocument/2006/relationships/notesSlide" Target="/ppt/notesSlides/notesSlide43.xml" Id="Re219b1687f5e4fde"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a29d50fe34ad4345" /><Relationship Type="http://schemas.openxmlformats.org/officeDocument/2006/relationships/notesSlide" Target="/ppt/notesSlides/notesSlide44.xml" Id="Ra02f345de9e74256"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7d58236816554aaa" /><Relationship Type="http://schemas.openxmlformats.org/officeDocument/2006/relationships/notesSlide" Target="/ppt/notesSlides/notesSlide45.xml" Id="Rd9ba1dc8d0e841e2"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56ca9d58ec3d49a0" /><Relationship Type="http://schemas.openxmlformats.org/officeDocument/2006/relationships/notesSlide" Target="/ppt/notesSlides/notesSlide46.xml" Id="Ra9a249f76521478c"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f2fe83e6bb7248b7" /><Relationship Type="http://schemas.openxmlformats.org/officeDocument/2006/relationships/notesSlide" Target="/ppt/notesSlides/notesSlide47.xml" Id="R97cb4f80eec94146"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d9d38065fcf54b1a" /><Relationship Type="http://schemas.openxmlformats.org/officeDocument/2006/relationships/notesSlide" Target="/ppt/notesSlides/notesSlide48.xml" Id="Rae4c41fd97ee495a"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38bb9d42f7c84012" /><Relationship Type="http://schemas.openxmlformats.org/officeDocument/2006/relationships/notesSlide" Target="/ppt/notesSlides/notesSlide49.xml" Id="Re4f9dbd60dd74452"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898b02db26f14e81" /><Relationship Type="http://schemas.openxmlformats.org/officeDocument/2006/relationships/notesSlide" Target="/ppt/notesSlides/notesSlide50.xml" Id="Rc295b9c395e74714"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ac532525d95a4042" /><Relationship Type="http://schemas.openxmlformats.org/officeDocument/2006/relationships/notesSlide" Target="/ppt/notesSlides/notesSlide51.xml" Id="R0e18f59ec5894f2a"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路加福音第7章</a:t>
            </a:r>
          </a:p>
          <a:p xmlns:a="http://schemas.openxmlformats.org/drawingml/2006/main">
            <a:pPr algn="ctr">
              <a:buNone/>
            </a:pPr>
            <a:r>
              <a:rPr sz="2000">
                <a:solidFill>
                  <a:srgbClr val="FFFFFF"/>
                </a:solidFill>
                <a:latin typeface="Georgia"/>
                <a:ea typeface="Georgia"/>
                <a:cs typeface="Georgia"/>
              </a:rPr>
              <a:t>Luke 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7:1  |  Luke 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耶穌對百姓講完了這一切的話，就進了迦百農。</a:t>
            </a:r>
          </a:p>
          <a:p xmlns:a="http://schemas.openxmlformats.org/drawingml/2006/main">
            <a:pPr algn="ctr">
              <a:buNone/>
            </a:pPr>
            <a:r>
              <a:rPr sz="2400">
                <a:solidFill>
                  <a:srgbClr val="FFFFFF"/>
                </a:solidFill>
                <a:latin typeface="Georgia"/>
                <a:ea typeface="Georgia"/>
                <a:cs typeface="Georgia"/>
              </a:rPr>
              <a:t>Now when he had ended all his sayings in the audience of the people, he entered into Capernaum.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7:2  |  Luke 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有一個百夫長所寶貴的僕人害病，快要死了。</a:t>
            </a:r>
          </a:p>
          <a:p xmlns:a="http://schemas.openxmlformats.org/drawingml/2006/main">
            <a:pPr algn="ctr">
              <a:buNone/>
            </a:pPr>
            <a:r>
              <a:rPr sz="2400">
                <a:solidFill>
                  <a:srgbClr val="FFFFFF"/>
                </a:solidFill>
                <a:latin typeface="Georgia"/>
                <a:ea typeface="Georgia"/>
                <a:cs typeface="Georgia"/>
              </a:rPr>
              <a:t>And a certain centurion’s servant, who was dear unto him, was sick, and ready to die.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7:3  |  Luke 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百夫長風聞耶穌的事，就託猶太人的幾個長老去求耶穌來救他的僕人。</a:t>
            </a:r>
          </a:p>
          <a:p xmlns:a="http://schemas.openxmlformats.org/drawingml/2006/main">
            <a:pPr algn="ctr">
              <a:buNone/>
            </a:pPr>
            <a:r>
              <a:rPr sz="2400">
                <a:solidFill>
                  <a:srgbClr val="FFFFFF"/>
                </a:solidFill>
                <a:latin typeface="Georgia"/>
                <a:ea typeface="Georgia"/>
                <a:cs typeface="Georgia"/>
              </a:rPr>
              <a:t>And when he heard of Jesus, he sent unto him the elders of the Jews, beseeching him that he would come and heal his servant.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7:4  |  Luke 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他們到了耶穌那裏，就切切地求他說：「你給他行這事是他所配得的；</a:t>
            </a:r>
          </a:p>
          <a:p xmlns:a="http://schemas.openxmlformats.org/drawingml/2006/main">
            <a:pPr algn="ctr">
              <a:buNone/>
            </a:pPr>
            <a:r>
              <a:rPr sz="2400">
                <a:solidFill>
                  <a:srgbClr val="FFFFFF"/>
                </a:solidFill>
                <a:latin typeface="Georgia"/>
                <a:ea typeface="Georgia"/>
                <a:cs typeface="Georgia"/>
              </a:rPr>
              <a:t>And when they came to Jesus, they besought him instantly, saying, That he was worthy for whom he should do this: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7:5  |  Luke 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因為他愛我們的百姓，給我們建造會堂。」</a:t>
            </a:r>
          </a:p>
          <a:p xmlns:a="http://schemas.openxmlformats.org/drawingml/2006/main">
            <a:pPr algn="ctr">
              <a:buNone/>
            </a:pPr>
            <a:r>
              <a:rPr sz="2800">
                <a:solidFill>
                  <a:srgbClr val="FFFFFF"/>
                </a:solidFill>
                <a:latin typeface="Georgia"/>
                <a:ea typeface="Georgia"/>
                <a:cs typeface="Georgia"/>
              </a:rPr>
              <a:t>For he loveth our nation, and he hath built us a synagogue.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7:6  |  Luke 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耶穌就和他們同去。離那家不遠，百夫長託幾個朋友去見耶穌，對他說：「主啊！不要勞動；因你到我舍下，我不敢當。</a:t>
            </a:r>
          </a:p>
          <a:p xmlns:a="http://schemas.openxmlformats.org/drawingml/2006/main">
            <a:pPr algn="ctr">
              <a:buNone/>
            </a:pPr>
            <a:r>
              <a:rPr sz="2100">
                <a:solidFill>
                  <a:srgbClr val="FFFFFF"/>
                </a:solidFill>
                <a:latin typeface="Georgia"/>
                <a:ea typeface="Georgia"/>
                <a:cs typeface="Georgia"/>
              </a:rPr>
              <a:t>Then Jesus went with them. And when he was now not far from the house, the centurion sent friends to him, saying unto him, Lord, trouble not thyself: for I am not worthy that thou shouldest enter under my roof:</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7:7  |  Luke 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我也自以為不配去見你，只要你說一句話，我的僕人就必好了。</a:t>
            </a:r>
          </a:p>
          <a:p xmlns:a="http://schemas.openxmlformats.org/drawingml/2006/main">
            <a:pPr algn="ctr">
              <a:buNone/>
            </a:pPr>
            <a:r>
              <a:rPr sz="2400">
                <a:solidFill>
                  <a:srgbClr val="FFFFFF"/>
                </a:solidFill>
                <a:latin typeface="Georgia"/>
                <a:ea typeface="Georgia"/>
                <a:cs typeface="Georgia"/>
              </a:rPr>
              <a:t>Wherefore neither thought I myself worthy to come unto thee: but say in a word, and my servant shall be healed.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7:8  |  Luke 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因為我在人的權下，也有兵在我以下，對這個說：『去！』他就去；對那個說：『來！』他就來；對我的僕人說：『你做這事！』他就去做。」</a:t>
            </a:r>
          </a:p>
          <a:p xmlns:a="http://schemas.openxmlformats.org/drawingml/2006/main">
            <a:pPr algn="ctr">
              <a:buNone/>
            </a:pPr>
            <a:r>
              <a:rPr sz="2100">
                <a:solidFill>
                  <a:srgbClr val="FFFFFF"/>
                </a:solidFill>
                <a:latin typeface="Georgia"/>
                <a:ea typeface="Georgia"/>
                <a:cs typeface="Georgia"/>
              </a:rPr>
              <a:t>For I also am a man set under authority, having under me soldiers, and I say unto one, Go, and he goeth; and to another, Come, and he cometh; and to my servant, Do this, and he doeth it.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7:9  |  Luke 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耶穌聽見這話，就希奇他，轉身對跟隨的眾人說：「我告訴你們，這麼大的信心，就是在以色列中，我也沒有遇見過。」</a:t>
            </a:r>
          </a:p>
          <a:p xmlns:a="http://schemas.openxmlformats.org/drawingml/2006/main">
            <a:pPr algn="ctr">
              <a:buNone/>
            </a:pPr>
            <a:r>
              <a:rPr sz="2100">
                <a:solidFill>
                  <a:srgbClr val="FFFFFF"/>
                </a:solidFill>
                <a:latin typeface="Georgia"/>
                <a:ea typeface="Georgia"/>
                <a:cs typeface="Georgia"/>
              </a:rPr>
              <a:t>When Jesus heard these things, he marvelled at him, and turned him about, and said unto the people that followed him, I say unto you, I have not found so great faith, no, not in Israel.</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7:10  |  Luke 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那託來的人回到百夫長家裏，看見僕人已經好了。</a:t>
            </a:r>
          </a:p>
          <a:p xmlns:a="http://schemas.openxmlformats.org/drawingml/2006/main">
            <a:pPr algn="ctr">
              <a:buNone/>
            </a:pPr>
            <a:r>
              <a:rPr sz="2400">
                <a:solidFill>
                  <a:srgbClr val="FFFFFF"/>
                </a:solidFill>
                <a:latin typeface="Georgia"/>
                <a:ea typeface="Georgia"/>
                <a:cs typeface="Georgia"/>
              </a:rPr>
              <a:t>And they that were sent, returning to the house, found the servant whole that had been sick.</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7:11  |  Luke 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過了不多時，耶穌往一座城去，這城名叫拿因，他的門徒和極多的人與他同行。</a:t>
            </a:r>
          </a:p>
          <a:p xmlns:a="http://schemas.openxmlformats.org/drawingml/2006/main">
            <a:pPr algn="ctr">
              <a:buNone/>
            </a:pPr>
            <a:r>
              <a:rPr sz="2400">
                <a:solidFill>
                  <a:srgbClr val="FFFFFF"/>
                </a:solidFill>
                <a:latin typeface="Georgia"/>
                <a:ea typeface="Georgia"/>
                <a:cs typeface="Georgia"/>
              </a:rPr>
              <a:t>And it came to pass the day after, that he went into a city called Nain; and many of his disciples went with him, and much people.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7:12  |  Luke 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將近城門，有一個死人被抬出來。這人是他母親獨生的兒子；他母親又是寡婦。有城裏的許多人同着寡婦送殯。</a:t>
            </a:r>
          </a:p>
          <a:p xmlns:a="http://schemas.openxmlformats.org/drawingml/2006/main">
            <a:pPr algn="ctr">
              <a:buNone/>
            </a:pPr>
            <a:r>
              <a:rPr sz="2100">
                <a:solidFill>
                  <a:srgbClr val="FFFFFF"/>
                </a:solidFill>
                <a:latin typeface="Georgia"/>
                <a:ea typeface="Georgia"/>
                <a:cs typeface="Georgia"/>
              </a:rPr>
              <a:t>Now when he came nigh to the gate of the city, behold, there was a dead man carried out, the only son of his mother, and she was a widow: and much people of the city was with her.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7:13  |  Luke 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主看見那寡婦，就憐憫她，對她說：「不要哭！」</a:t>
            </a:r>
          </a:p>
          <a:p xmlns:a="http://schemas.openxmlformats.org/drawingml/2006/main">
            <a:pPr algn="ctr">
              <a:buNone/>
            </a:pPr>
            <a:r>
              <a:rPr sz="2400">
                <a:solidFill>
                  <a:srgbClr val="FFFFFF"/>
                </a:solidFill>
                <a:latin typeface="Georgia"/>
                <a:ea typeface="Georgia"/>
                <a:cs typeface="Georgia"/>
              </a:rPr>
              <a:t>And when the Lord saw her, he had compassion on her, and said unto her, Weep not.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7:14  |  Luke 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於是進前按着槓，抬的人就站住了。耶穌說：「少年人，我吩咐你，起來！」</a:t>
            </a:r>
          </a:p>
          <a:p xmlns:a="http://schemas.openxmlformats.org/drawingml/2006/main">
            <a:pPr algn="ctr">
              <a:buNone/>
            </a:pPr>
            <a:r>
              <a:rPr sz="2400">
                <a:solidFill>
                  <a:srgbClr val="FFFFFF"/>
                </a:solidFill>
                <a:latin typeface="Georgia"/>
                <a:ea typeface="Georgia"/>
                <a:cs typeface="Georgia"/>
              </a:rPr>
              <a:t>And he came and touched the bier: and they that bare him stood still. And he said, Young man, I say unto thee, Arise.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7:15  |  Luke 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那死人就坐起，並且說話。耶穌便把他交給他母親。</a:t>
            </a:r>
          </a:p>
          <a:p xmlns:a="http://schemas.openxmlformats.org/drawingml/2006/main">
            <a:pPr algn="ctr">
              <a:buNone/>
            </a:pPr>
            <a:r>
              <a:rPr sz="2400">
                <a:solidFill>
                  <a:srgbClr val="FFFFFF"/>
                </a:solidFill>
                <a:latin typeface="Georgia"/>
                <a:ea typeface="Georgia"/>
                <a:cs typeface="Georgia"/>
              </a:rPr>
              <a:t>And he that was dead sat up, and began to speak. And he delivered him to his mother.</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7:16  |  Luke 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眾人都驚奇，歸榮耀與神，說：「有大先知在我們中間興起來了！」又說：「神眷顧了他的百姓！」</a:t>
            </a:r>
          </a:p>
          <a:p xmlns:a="http://schemas.openxmlformats.org/drawingml/2006/main">
            <a:pPr algn="ctr">
              <a:buNone/>
            </a:pPr>
            <a:r>
              <a:rPr sz="2400">
                <a:solidFill>
                  <a:srgbClr val="FFFFFF"/>
                </a:solidFill>
                <a:latin typeface="Georgia"/>
                <a:ea typeface="Georgia"/>
                <a:cs typeface="Georgia"/>
              </a:rPr>
              <a:t>And there came a fear on all: and they glorified God, saying, That a great prophet is risen up among us; and, That God hath visited his people.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7:17  |  Luke 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他這事的風聲就傳遍了猶太和周圍地方。</a:t>
            </a:r>
          </a:p>
          <a:p xmlns:a="http://schemas.openxmlformats.org/drawingml/2006/main">
            <a:pPr algn="ctr">
              <a:buNone/>
            </a:pPr>
            <a:r>
              <a:rPr sz="2400">
                <a:solidFill>
                  <a:srgbClr val="FFFFFF"/>
                </a:solidFill>
                <a:latin typeface="Georgia"/>
                <a:ea typeface="Georgia"/>
                <a:cs typeface="Georgia"/>
              </a:rPr>
              <a:t>And this rumour of him went forth throughout all Judæa, and throughout all the region round about.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7:18  |  Luke 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約翰的門徒把這些事都告訴約翰。</a:t>
            </a:r>
          </a:p>
          <a:p xmlns:a="http://schemas.openxmlformats.org/drawingml/2006/main">
            <a:pPr algn="ctr">
              <a:buNone/>
            </a:pPr>
            <a:r>
              <a:rPr sz="2800">
                <a:solidFill>
                  <a:srgbClr val="FFFFFF"/>
                </a:solidFill>
                <a:latin typeface="Georgia"/>
                <a:ea typeface="Georgia"/>
                <a:cs typeface="Georgia"/>
              </a:rPr>
              <a:t>And the disciples of John shewed him of all these things.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7:19  |  Luke 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他便叫了兩個門徒來，打發他們到主那裏去，說：「那將要來的是你嗎？還是我們等候別人呢？」</a:t>
            </a:r>
          </a:p>
          <a:p xmlns:a="http://schemas.openxmlformats.org/drawingml/2006/main">
            <a:pPr algn="ctr">
              <a:buNone/>
            </a:pPr>
            <a:r>
              <a:rPr sz="2400">
                <a:solidFill>
                  <a:srgbClr val="FFFFFF"/>
                </a:solidFill>
                <a:latin typeface="Georgia"/>
                <a:ea typeface="Georgia"/>
                <a:cs typeface="Georgia"/>
              </a:rPr>
              <a:t>And John calling unto him two of his disciples sent them to Jesus, saying, Art thou he that should come? or look we for another?</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7:20  |  Luke 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那兩個人來到耶穌那裏，說：「施洗的約翰打發我們來問你：『那將要來的是你嗎？還是我們等候別人呢？』」</a:t>
            </a:r>
          </a:p>
          <a:p xmlns:a="http://schemas.openxmlformats.org/drawingml/2006/main">
            <a:pPr algn="ctr">
              <a:buNone/>
            </a:pPr>
            <a:r>
              <a:rPr sz="2400">
                <a:solidFill>
                  <a:srgbClr val="FFFFFF"/>
                </a:solidFill>
                <a:latin typeface="Georgia"/>
                <a:ea typeface="Georgia"/>
                <a:cs typeface="Georgia"/>
              </a:rPr>
              <a:t>When the men were come unto him, they said, John Baptist hath sent us unto thee, saying, Art thou he that should come? or look we for another?</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7:21  |  Luke 7:21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正當那時候，耶穌治好了許多有疾病的，受災患的，被惡鬼附着的，又開恩叫好些瞎子能看見。</a:t>
            </a:r>
          </a:p>
          <a:p xmlns:a="http://schemas.openxmlformats.org/drawingml/2006/main">
            <a:pPr algn="ctr">
              <a:buNone/>
            </a:pPr>
            <a:r>
              <a:rPr sz="2400">
                <a:solidFill>
                  <a:srgbClr val="FFFFFF"/>
                </a:solidFill>
                <a:latin typeface="Georgia"/>
                <a:ea typeface="Georgia"/>
                <a:cs typeface="Georgia"/>
              </a:rPr>
              <a:t>And in that same hour he cured many of their infirmities and plagues, and of evil spirits; and unto many that were blind he gave sight.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7:22  |  Luke 7:22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耶穌回答說：「你們去，把所看見所聽見的事告訴約翰，就是瞎子看見，瘸子行走，長大痲瘋的潔淨，聾子聽見，死人復活，窮人有福音傳給他們。</a:t>
            </a:r>
          </a:p>
          <a:p xmlns:a="http://schemas.openxmlformats.org/drawingml/2006/main">
            <a:pPr algn="ctr">
              <a:buNone/>
            </a:pPr>
            <a:r>
              <a:rPr sz="1800">
                <a:solidFill>
                  <a:srgbClr val="FFFFFF"/>
                </a:solidFill>
                <a:latin typeface="Georgia"/>
                <a:ea typeface="Georgia"/>
                <a:cs typeface="Georgia"/>
              </a:rPr>
              <a:t>Then Jesus answering said unto them, Go your way, and tell John what things ye have seen and heard; how that the blind see, the lame walk, the lepers are cleansed, the deaf hear, the dead are raised, to the poor the gospel is preached.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7:23  |  Luke 7:23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凡不因我跌倒的，就有福了！」</a:t>
            </a:r>
          </a:p>
          <a:p xmlns:a="http://schemas.openxmlformats.org/drawingml/2006/main">
            <a:pPr algn="ctr">
              <a:buNone/>
            </a:pPr>
            <a:r>
              <a:rPr sz="2800">
                <a:solidFill>
                  <a:srgbClr val="FFFFFF"/>
                </a:solidFill>
                <a:latin typeface="Georgia"/>
                <a:ea typeface="Georgia"/>
                <a:cs typeface="Georgia"/>
              </a:rPr>
              <a:t>And blessed is he, whosoever shall not be offended in me.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7:24  |  Luke 7:24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約翰所差來的人既走了，耶穌就對眾人講論約翰說：「你們從前出去到曠野，是要看甚麼呢？要看風吹動的蘆葦嗎？</a:t>
            </a:r>
          </a:p>
          <a:p xmlns:a="http://schemas.openxmlformats.org/drawingml/2006/main">
            <a:pPr algn="ctr">
              <a:buNone/>
            </a:pPr>
            <a:r>
              <a:rPr sz="2100">
                <a:solidFill>
                  <a:srgbClr val="FFFFFF"/>
                </a:solidFill>
                <a:latin typeface="Georgia"/>
                <a:ea typeface="Georgia"/>
                <a:cs typeface="Georgia"/>
              </a:rPr>
              <a:t>And when the messengers of John were departed, he began to speak unto the people concerning John, What went ye out into the wilderness for to see? A reed shaken with the wind?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7:25  |  Luke 7:25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你們出去，到底是要看甚麼？要看穿細軟衣服的人嗎？那穿華麗衣服、宴樂度日的人是在王宮裏。</a:t>
            </a:r>
          </a:p>
          <a:p xmlns:a="http://schemas.openxmlformats.org/drawingml/2006/main">
            <a:pPr algn="ctr">
              <a:buNone/>
            </a:pPr>
            <a:r>
              <a:rPr sz="2100">
                <a:solidFill>
                  <a:srgbClr val="FFFFFF"/>
                </a:solidFill>
                <a:latin typeface="Georgia"/>
                <a:ea typeface="Georgia"/>
                <a:cs typeface="Georgia"/>
              </a:rPr>
              <a:t>But what went ye out for to see? A man clothed in soft raiment? Behold, they which are gorgeously apparelled, and live delicately, are in kings’ courts.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7:26  |  Luke 7:26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你們出去，究竟是要看甚麼？要看先知嗎？我告訴你們，是的，他比先知大多了。</a:t>
            </a:r>
          </a:p>
          <a:p xmlns:a="http://schemas.openxmlformats.org/drawingml/2006/main">
            <a:pPr algn="ctr">
              <a:buNone/>
            </a:pPr>
            <a:r>
              <a:rPr sz="2400">
                <a:solidFill>
                  <a:srgbClr val="FFFFFF"/>
                </a:solidFill>
                <a:latin typeface="Georgia"/>
                <a:ea typeface="Georgia"/>
                <a:cs typeface="Georgia"/>
              </a:rPr>
              <a:t>But what went ye out for to see? A prophet? Yea, I say unto you, and much more than a prophet.</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7:27  |  Luke 7:27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[經上]記着說：『我要差遣我的使者在你前面預備道路』，所說的就是這個人。</a:t>
            </a:r>
          </a:p>
          <a:p xmlns:a="http://schemas.openxmlformats.org/drawingml/2006/main">
            <a:pPr algn="ctr">
              <a:buNone/>
            </a:pPr>
            <a:r>
              <a:rPr sz="2400">
                <a:solidFill>
                  <a:srgbClr val="FFFFFF"/>
                </a:solidFill>
                <a:latin typeface="Georgia"/>
                <a:ea typeface="Georgia"/>
                <a:cs typeface="Georgia"/>
              </a:rPr>
              <a:t>This is he, of whom it is written, Behold, I send my messenger before thy face, which shall prepare thy way before thee.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7:28  |  Luke 7:28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我告訴你們，凡婦人所生的，沒有一個大過約翰的；然而神國裏最小的比他還大。」</a:t>
            </a:r>
          </a:p>
          <a:p xmlns:a="http://schemas.openxmlformats.org/drawingml/2006/main">
            <a:pPr algn="ctr">
              <a:buNone/>
            </a:pPr>
            <a:r>
              <a:rPr sz="2100">
                <a:solidFill>
                  <a:srgbClr val="FFFFFF"/>
                </a:solidFill>
                <a:latin typeface="Georgia"/>
                <a:ea typeface="Georgia"/>
                <a:cs typeface="Georgia"/>
              </a:rPr>
              <a:t>For I say unto you, Among those that are born of women there is not a greater prophet than John the Baptist: but he that is least in the kingdom of God is greater than he.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7:29  |  Luke 7:29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眾百姓和稅吏既受過約翰的洗，聽見這話，就以神為義；</a:t>
            </a:r>
          </a:p>
          <a:p xmlns:a="http://schemas.openxmlformats.org/drawingml/2006/main">
            <a:pPr algn="ctr">
              <a:buNone/>
            </a:pPr>
            <a:r>
              <a:rPr sz="2400">
                <a:solidFill>
                  <a:srgbClr val="FFFFFF"/>
                </a:solidFill>
                <a:latin typeface="Georgia"/>
                <a:ea typeface="Georgia"/>
                <a:cs typeface="Georgia"/>
              </a:rPr>
              <a:t>And all the people that heard him, and the publicans, justified God, being baptized with the baptism of John.</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7:30  |  Luke 7:30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但法利賽人和律法師沒有受過約翰的洗，竟為自己廢棄了神的旨意。</a:t>
            </a:r>
          </a:p>
          <a:p xmlns:a="http://schemas.openxmlformats.org/drawingml/2006/main">
            <a:pPr algn="ctr">
              <a:buNone/>
            </a:pPr>
            <a:r>
              <a:rPr sz="2400">
                <a:solidFill>
                  <a:srgbClr val="FFFFFF"/>
                </a:solidFill>
                <a:latin typeface="Georgia"/>
                <a:ea typeface="Georgia"/>
                <a:cs typeface="Georgia"/>
              </a:rPr>
              <a:t>But the Pharisees and lawyers rejected the counsel of God against themselves, being not baptized of him.</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7:31  |  Luke 7:31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[主又說]：「這樣，我可用甚麼比這世代的人呢？他們好像甚麼呢？</a:t>
            </a:r>
          </a:p>
          <a:p xmlns:a="http://schemas.openxmlformats.org/drawingml/2006/main">
            <a:pPr algn="ctr">
              <a:buNone/>
            </a:pPr>
            <a:r>
              <a:rPr sz="2400">
                <a:solidFill>
                  <a:srgbClr val="FFFFFF"/>
                </a:solidFill>
                <a:latin typeface="Georgia"/>
                <a:ea typeface="Georgia"/>
                <a:cs typeface="Georgia"/>
              </a:rPr>
              <a:t>And the Lord said, Whereunto then shall I liken the men of this generation? and to what are they like?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7:32  |  Luke 7:32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好像孩童坐在街市上，彼此呼叫說： 我們向你們吹笛， 你們不跳舞； 我們向你們舉哀， 你們不啼哭。</a:t>
            </a:r>
          </a:p>
          <a:p xmlns:a="http://schemas.openxmlformats.org/drawingml/2006/main">
            <a:pPr algn="ctr">
              <a:buNone/>
            </a:pPr>
            <a:r>
              <a:rPr sz="2100">
                <a:solidFill>
                  <a:srgbClr val="FFFFFF"/>
                </a:solidFill>
                <a:latin typeface="Georgia"/>
                <a:ea typeface="Georgia"/>
                <a:cs typeface="Georgia"/>
              </a:rPr>
              <a:t>They are like unto children sitting in the marketplace, and calling one to another, and saying, We have piped unto you, and ye have not danced; we have mourned to you, and ye have not wept.</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7:33  |  Luke 7:33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施洗的約翰來，不吃餅，不喝酒，你們說他是被鬼附着的。</a:t>
            </a:r>
          </a:p>
          <a:p xmlns:a="http://schemas.openxmlformats.org/drawingml/2006/main">
            <a:pPr algn="ctr">
              <a:buNone/>
            </a:pPr>
            <a:r>
              <a:rPr sz="2400">
                <a:solidFill>
                  <a:srgbClr val="FFFFFF"/>
                </a:solidFill>
                <a:latin typeface="Georgia"/>
                <a:ea typeface="Georgia"/>
                <a:cs typeface="Georgia"/>
              </a:rPr>
              <a:t>For John the Baptist came neither eating bread nor drinking wine; and ye say, He hath a devil.</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7:34  |  Luke 7:34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人子來，也吃也喝，你們說他是貪食好酒的人，是稅吏和罪人的朋友。</a:t>
            </a:r>
          </a:p>
          <a:p xmlns:a="http://schemas.openxmlformats.org/drawingml/2006/main">
            <a:pPr algn="ctr">
              <a:buNone/>
            </a:pPr>
            <a:r>
              <a:rPr sz="2400">
                <a:solidFill>
                  <a:srgbClr val="FFFFFF"/>
                </a:solidFill>
                <a:latin typeface="Georgia"/>
                <a:ea typeface="Georgia"/>
                <a:cs typeface="Georgia"/>
              </a:rPr>
              <a:t>The Son of man is come eating and drinking; and ye say, Behold a gluttonous man, and a winebibber, a friend of publicans and sinners!</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7:35  |  Luke 7:35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但智慧之子都以智慧為是。」</a:t>
            </a:r>
          </a:p>
          <a:p xmlns:a="http://schemas.openxmlformats.org/drawingml/2006/main">
            <a:pPr algn="ctr">
              <a:buNone/>
            </a:pPr>
            <a:r>
              <a:rPr sz="2800">
                <a:solidFill>
                  <a:srgbClr val="FFFFFF"/>
                </a:solidFill>
                <a:latin typeface="Georgia"/>
                <a:ea typeface="Georgia"/>
                <a:cs typeface="Georgia"/>
              </a:rPr>
              <a:t>But wisdom is justified of all her children.</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7:36  |  Luke 7:36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有一個法利賽人請耶穌和他吃飯；耶穌就到法利賽人家裏去坐席。</a:t>
            </a:r>
          </a:p>
          <a:p xmlns:a="http://schemas.openxmlformats.org/drawingml/2006/main">
            <a:pPr algn="ctr">
              <a:buNone/>
            </a:pPr>
            <a:r>
              <a:rPr sz="2400">
                <a:solidFill>
                  <a:srgbClr val="FFFFFF"/>
                </a:solidFill>
                <a:latin typeface="Georgia"/>
                <a:ea typeface="Georgia"/>
                <a:cs typeface="Georgia"/>
              </a:rPr>
              <a:t>And one of the Pharisees desired him that he would eat with him. And he went into the Pharisee’s house, and sat down to meat.</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7:37  |  Luke 7:37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那城裏有一個女人，是個罪人，知道耶穌在法利賽人家裏坐席，就拿着盛香膏的玉瓶，</a:t>
            </a:r>
          </a:p>
          <a:p xmlns:a="http://schemas.openxmlformats.org/drawingml/2006/main">
            <a:pPr algn="ctr">
              <a:buNone/>
            </a:pPr>
            <a:r>
              <a:rPr sz="2100">
                <a:solidFill>
                  <a:srgbClr val="FFFFFF"/>
                </a:solidFill>
                <a:latin typeface="Georgia"/>
                <a:ea typeface="Georgia"/>
                <a:cs typeface="Georgia"/>
              </a:rPr>
              <a:t>And, behold, a woman in the city, which was a sinner, when she knew that Jesus sat at meat in the Pharisee’s house, brought an alabaster box of ointment,</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7:38  |  Luke 7:38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站在耶穌背後，挨着他的腳哭，眼淚濕了耶穌的腳，就用自己的頭髮擦乾，又用嘴連連親他的腳，把香膏抹上。</a:t>
            </a:r>
          </a:p>
          <a:p xmlns:a="http://schemas.openxmlformats.org/drawingml/2006/main">
            <a:pPr algn="ctr">
              <a:buNone/>
            </a:pPr>
            <a:r>
              <a:rPr sz="2100">
                <a:solidFill>
                  <a:srgbClr val="FFFFFF"/>
                </a:solidFill>
                <a:latin typeface="Georgia"/>
                <a:ea typeface="Georgia"/>
                <a:cs typeface="Georgia"/>
              </a:rPr>
              <a:t>And stood at his feet behind him weeping, and began to wash his feet with tears, and did wipe them with the hairs of her head, and kissed his feet, and anointed them with the ointment.</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7:39  |  Luke 7:39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請耶穌的法利賽人看見這事，心裏說：「這人若是先知，必知道摸他的是誰，是個怎樣的女人；乃是個罪人。」</a:t>
            </a:r>
          </a:p>
          <a:p xmlns:a="http://schemas.openxmlformats.org/drawingml/2006/main">
            <a:pPr algn="ctr">
              <a:buNone/>
            </a:pPr>
            <a:r>
              <a:rPr sz="2100">
                <a:solidFill>
                  <a:srgbClr val="FFFFFF"/>
                </a:solidFill>
                <a:latin typeface="Georgia"/>
                <a:ea typeface="Georgia"/>
                <a:cs typeface="Georgia"/>
              </a:rPr>
              <a:t>Now when the Pharisee which had bidden him saw it, he spake within himself, saying, This man, if he were a prophet, would have known who and what manner of woman this is that toucheth him: for she is a sinner.</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7:40  |  Luke 7:40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耶穌對他說：「西門！我有句話要對你說。」西門說：「夫子，請說。」</a:t>
            </a:r>
          </a:p>
          <a:p xmlns:a="http://schemas.openxmlformats.org/drawingml/2006/main">
            <a:pPr algn="ctr">
              <a:buNone/>
            </a:pPr>
            <a:r>
              <a:rPr sz="2400">
                <a:solidFill>
                  <a:srgbClr val="FFFFFF"/>
                </a:solidFill>
                <a:latin typeface="Georgia"/>
                <a:ea typeface="Georgia"/>
                <a:cs typeface="Georgia"/>
              </a:rPr>
              <a:t>And Jesus answering said unto him, Simon, I have somewhat to say unto thee. And he saith, Master, say on.</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7:41  |  Luke 7:41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[耶穌說]：「一個債主有兩個人欠他的債；一個欠五十兩銀子，一個欠五兩銀子；</a:t>
            </a:r>
          </a:p>
          <a:p xmlns:a="http://schemas.openxmlformats.org/drawingml/2006/main">
            <a:pPr algn="ctr">
              <a:buNone/>
            </a:pPr>
            <a:r>
              <a:rPr sz="2400">
                <a:solidFill>
                  <a:srgbClr val="FFFFFF"/>
                </a:solidFill>
                <a:latin typeface="Georgia"/>
                <a:ea typeface="Georgia"/>
                <a:cs typeface="Georgia"/>
              </a:rPr>
              <a:t>There was a certain creditor which had two debtors: the one owed five hundred pence, and the other fifty.</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7:42  |  Luke 7:42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因為他們無力償還，債主就開恩免了他們兩個人的債。這兩個人哪一個更愛他呢？」</a:t>
            </a:r>
          </a:p>
          <a:p xmlns:a="http://schemas.openxmlformats.org/drawingml/2006/main">
            <a:pPr algn="ctr">
              <a:buNone/>
            </a:pPr>
            <a:r>
              <a:rPr sz="2400">
                <a:solidFill>
                  <a:srgbClr val="FFFFFF"/>
                </a:solidFill>
                <a:latin typeface="Georgia"/>
                <a:ea typeface="Georgia"/>
                <a:cs typeface="Georgia"/>
              </a:rPr>
              <a:t>And when they had nothing to pay, he frankly forgave them both. Tell me therefore, which of them will love him most?</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7:43  |  Luke 7:43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西門回答說：「我想是那多得恩免的人。」耶穌說：「你斷的不錯。」</a:t>
            </a:r>
          </a:p>
          <a:p xmlns:a="http://schemas.openxmlformats.org/drawingml/2006/main">
            <a:pPr algn="ctr">
              <a:buNone/>
            </a:pPr>
            <a:r>
              <a:rPr sz="2400">
                <a:solidFill>
                  <a:srgbClr val="FFFFFF"/>
                </a:solidFill>
                <a:latin typeface="Georgia"/>
                <a:ea typeface="Georgia"/>
                <a:cs typeface="Georgia"/>
              </a:rPr>
              <a:t>Simon answered and said, I suppose that he, to whom he forgave most. And he said unto him, Thou hast rightly judged.</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7:44  |  Luke 7:44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於是轉過來向着那女人，便對西門說：「你看見這女人嗎？我進了你的家，你沒有給我水洗腳；但這女人用眼淚濕了我的腳，用頭髮擦乾。</a:t>
            </a:r>
          </a:p>
          <a:p xmlns:a="http://schemas.openxmlformats.org/drawingml/2006/main">
            <a:pPr algn="ctr">
              <a:buNone/>
            </a:pPr>
            <a:r>
              <a:rPr sz="2100">
                <a:solidFill>
                  <a:srgbClr val="FFFFFF"/>
                </a:solidFill>
                <a:latin typeface="Georgia"/>
                <a:ea typeface="Georgia"/>
                <a:cs typeface="Georgia"/>
              </a:rPr>
              <a:t>And he turned to the woman, and said unto Simon, Seest thou this woman? I entered into thine house, thou gavest me no water for my feet: but she hath washed my feet with tears, and wiped them with the hairs of her head.</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7:45  |  Luke 7:45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你沒有與我親嘴；但這女人從我進來的時候就不住地用嘴親我的腳。</a:t>
            </a:r>
          </a:p>
          <a:p xmlns:a="http://schemas.openxmlformats.org/drawingml/2006/main">
            <a:pPr algn="ctr">
              <a:buNone/>
            </a:pPr>
            <a:r>
              <a:rPr sz="2400">
                <a:solidFill>
                  <a:srgbClr val="FFFFFF"/>
                </a:solidFill>
                <a:latin typeface="Georgia"/>
                <a:ea typeface="Georgia"/>
                <a:cs typeface="Georgia"/>
              </a:rPr>
              <a:t>Thou gavest me no kiss: but this woman since the time I came in hath not ceased to kiss my feet.</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7:46  |  Luke 7:46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你沒有用油抹我的頭；但這女人用香膏抹我的腳。</a:t>
            </a:r>
          </a:p>
          <a:p xmlns:a="http://schemas.openxmlformats.org/drawingml/2006/main">
            <a:pPr algn="ctr">
              <a:buNone/>
            </a:pPr>
            <a:r>
              <a:rPr sz="2400">
                <a:solidFill>
                  <a:srgbClr val="FFFFFF"/>
                </a:solidFill>
                <a:latin typeface="Georgia"/>
                <a:ea typeface="Georgia"/>
                <a:cs typeface="Georgia"/>
              </a:rPr>
              <a:t>My head with oil thou didst not anoint: but this woman hath anointed my feet with ointment.</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7:47  |  Luke 7:47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所以我告訴你，她許多的罪都赦免了，因為她的愛多；但那赦免少的，他的愛就少。」</a:t>
            </a:r>
          </a:p>
          <a:p xmlns:a="http://schemas.openxmlformats.org/drawingml/2006/main">
            <a:pPr algn="ctr">
              <a:buNone/>
            </a:pPr>
            <a:r>
              <a:rPr sz="2400">
                <a:solidFill>
                  <a:srgbClr val="FFFFFF"/>
                </a:solidFill>
                <a:latin typeface="Georgia"/>
                <a:ea typeface="Georgia"/>
                <a:cs typeface="Georgia"/>
              </a:rPr>
              <a:t>Wherefore I say unto thee, Her sins, which are many, are forgiven; for she loved much: but to whom little is forgiven, the same loveth little.</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7:48  |  Luke 7:48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於是對那女人說：「你的罪赦免了。」</a:t>
            </a:r>
          </a:p>
          <a:p xmlns:a="http://schemas.openxmlformats.org/drawingml/2006/main">
            <a:pPr algn="ctr">
              <a:buNone/>
            </a:pPr>
            <a:r>
              <a:rPr sz="2800">
                <a:solidFill>
                  <a:srgbClr val="FFFFFF"/>
                </a:solidFill>
                <a:latin typeface="Georgia"/>
                <a:ea typeface="Georgia"/>
                <a:cs typeface="Georgia"/>
              </a:rPr>
              <a:t>And he said unto her, Thy sins are forgiven.</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7:49  |  Luke 7:49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同席的人心裏說：「這是甚麼人，竟赦免人的罪呢？」</a:t>
            </a:r>
          </a:p>
          <a:p xmlns:a="http://schemas.openxmlformats.org/drawingml/2006/main">
            <a:pPr algn="ctr">
              <a:buNone/>
            </a:pPr>
            <a:r>
              <a:rPr sz="2400">
                <a:solidFill>
                  <a:srgbClr val="FFFFFF"/>
                </a:solidFill>
                <a:latin typeface="Georgia"/>
                <a:ea typeface="Georgia"/>
                <a:cs typeface="Georgia"/>
              </a:rPr>
              <a:t>And they that sat at meat with him began to say within themselves, Who is this that forgiveth sins also?</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7:50  |  Luke 7:50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耶穌對那女人說：「你的信救了你；平平安安回去吧！」</a:t>
            </a:r>
          </a:p>
          <a:p xmlns:a="http://schemas.openxmlformats.org/drawingml/2006/main">
            <a:pPr algn="ctr">
              <a:buNone/>
            </a:pPr>
            <a:r>
              <a:rPr sz="2800">
                <a:solidFill>
                  <a:srgbClr val="FFFFFF"/>
                </a:solidFill>
                <a:latin typeface="Georgia"/>
                <a:ea typeface="Georgia"/>
                <a:cs typeface="Georgia"/>
              </a:rPr>
              <a:t>And he said to the woman, Thy faith hath saved thee; go in peace.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2026-08-30T07:00:32.3870000Z</dcterms:created>
  <dcterms:modified xsi:type="dcterms:W3CDTF">2026-08-30T07:00:32.3870000Z</dcterms:modified>
</coreProperties>
</file>