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85933899c54354" /><Relationship Type="http://schemas.openxmlformats.org/officeDocument/2006/relationships/extended-properties" Target="/docProps/app.xml" Id="R8aa9d40687764e9f" /><Relationship Type="http://schemas.openxmlformats.org/officeDocument/2006/relationships/officeDocument" Target="/ppt/presentation.xml" Id="Rba48f88065c54e93" /></Relationships>
</file>

<file path=ppt/presentation.xml><?xml version="1.0" encoding="utf-8"?>
<p:presentation xmlns:p="http://schemas.openxmlformats.org/presentationml/2006/main">
  <p:sldMasterIdLst>
    <p:sldMasterId xmlns:r="http://schemas.openxmlformats.org/officeDocument/2006/relationships" id="2147483648" r:id="R33bd694ef24c46d0"/>
  </p:sldMasterIdLst>
  <p:notesMasterIdLst>
    <p:notesMasterId xmlns:r="http://schemas.openxmlformats.org/officeDocument/2006/relationships" r:id="R66c56a5109014f38"/>
  </p:notesMasterIdLst>
  <p:sldIdLst>
    <p:sldId xmlns:r="http://schemas.openxmlformats.org/officeDocument/2006/relationships" id="256" r:id="R930b7d14064a47cb"/>
    <p:sldId xmlns:r="http://schemas.openxmlformats.org/officeDocument/2006/relationships" id="257" r:id="R5db846730a36405a"/>
    <p:sldId xmlns:r="http://schemas.openxmlformats.org/officeDocument/2006/relationships" id="258" r:id="Refe00d3f4356456f"/>
    <p:sldId xmlns:r="http://schemas.openxmlformats.org/officeDocument/2006/relationships" id="259" r:id="R34c4737f329b4eaf"/>
    <p:sldId xmlns:r="http://schemas.openxmlformats.org/officeDocument/2006/relationships" id="260" r:id="Rc85237d75f1246eb"/>
    <p:sldId xmlns:r="http://schemas.openxmlformats.org/officeDocument/2006/relationships" id="261" r:id="Re4091c2bb5d24786"/>
    <p:sldId xmlns:r="http://schemas.openxmlformats.org/officeDocument/2006/relationships" id="262" r:id="R72b2dede9cd5467d"/>
    <p:sldId xmlns:r="http://schemas.openxmlformats.org/officeDocument/2006/relationships" id="263" r:id="R3bfc4376521342d0"/>
    <p:sldId xmlns:r="http://schemas.openxmlformats.org/officeDocument/2006/relationships" id="264" r:id="Rba2b88056e93476d"/>
    <p:sldId xmlns:r="http://schemas.openxmlformats.org/officeDocument/2006/relationships" id="265" r:id="Refad924dbcd14a65"/>
    <p:sldId xmlns:r="http://schemas.openxmlformats.org/officeDocument/2006/relationships" id="266" r:id="R2b072ec68753452d"/>
    <p:sldId xmlns:r="http://schemas.openxmlformats.org/officeDocument/2006/relationships" id="267" r:id="R4394f02d018846a4"/>
    <p:sldId xmlns:r="http://schemas.openxmlformats.org/officeDocument/2006/relationships" id="268" r:id="Rd465dad96f0049ac"/>
    <p:sldId xmlns:r="http://schemas.openxmlformats.org/officeDocument/2006/relationships" id="269" r:id="Ra3936ad1a2b54f65"/>
    <p:sldId xmlns:r="http://schemas.openxmlformats.org/officeDocument/2006/relationships" id="270" r:id="Rb748de50af3c4834"/>
    <p:sldId xmlns:r="http://schemas.openxmlformats.org/officeDocument/2006/relationships" id="271" r:id="R8da6192037154067"/>
    <p:sldId xmlns:r="http://schemas.openxmlformats.org/officeDocument/2006/relationships" id="272" r:id="Rfdd9c9f3ba5f4d88"/>
    <p:sldId xmlns:r="http://schemas.openxmlformats.org/officeDocument/2006/relationships" id="273" r:id="Rcce91c2d1bf04402"/>
    <p:sldId xmlns:r="http://schemas.openxmlformats.org/officeDocument/2006/relationships" id="274" r:id="Rdbd4e6af53e44e7f"/>
    <p:sldId xmlns:r="http://schemas.openxmlformats.org/officeDocument/2006/relationships" id="275" r:id="R779e60e216634836"/>
    <p:sldId xmlns:r="http://schemas.openxmlformats.org/officeDocument/2006/relationships" id="276" r:id="Reae2d94b74b44741"/>
    <p:sldId xmlns:r="http://schemas.openxmlformats.org/officeDocument/2006/relationships" id="277" r:id="Rb2834754254c47fb"/>
    <p:sldId xmlns:r="http://schemas.openxmlformats.org/officeDocument/2006/relationships" id="278" r:id="Rf0aca99068404a38"/>
    <p:sldId xmlns:r="http://schemas.openxmlformats.org/officeDocument/2006/relationships" id="279" r:id="Rc591db03b04b43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7ef6d078254954" /><Relationship Type="http://schemas.openxmlformats.org/officeDocument/2006/relationships/slideMaster" Target="/ppt/slideMasters/slideMaster1.xml" Id="R33bd694ef24c46d0" /><Relationship Type="http://schemas.openxmlformats.org/officeDocument/2006/relationships/notesMaster" Target="/ppt/notesMasters/notesMaster1.xml" Id="R66c56a5109014f38" /><Relationship Type="http://schemas.openxmlformats.org/officeDocument/2006/relationships/presProps" Target="/ppt/presProps.xml" Id="R4e3d6a6b9fbc4b17" /><Relationship Type="http://schemas.openxmlformats.org/officeDocument/2006/relationships/tableStyles" Target="/ppt/tableStyles.xml" Id="Rf9c5f4cc978b4f38" /><Relationship Type="http://schemas.openxmlformats.org/officeDocument/2006/relationships/slide" Target="/ppt/slides/slide1.xml" Id="R930b7d14064a47cb" /><Relationship Type="http://schemas.openxmlformats.org/officeDocument/2006/relationships/slide" Target="/ppt/slides/slide2.xml" Id="R5db846730a36405a" /><Relationship Type="http://schemas.openxmlformats.org/officeDocument/2006/relationships/slide" Target="/ppt/slides/slide3.xml" Id="Refe00d3f4356456f" /><Relationship Type="http://schemas.openxmlformats.org/officeDocument/2006/relationships/slide" Target="/ppt/slides/slide4.xml" Id="R34c4737f329b4eaf" /><Relationship Type="http://schemas.openxmlformats.org/officeDocument/2006/relationships/slide" Target="/ppt/slides/slide5.xml" Id="Rc85237d75f1246eb" /><Relationship Type="http://schemas.openxmlformats.org/officeDocument/2006/relationships/slide" Target="/ppt/slides/slide6.xml" Id="Re4091c2bb5d24786" /><Relationship Type="http://schemas.openxmlformats.org/officeDocument/2006/relationships/slide" Target="/ppt/slides/slide7.xml" Id="R72b2dede9cd5467d" /><Relationship Type="http://schemas.openxmlformats.org/officeDocument/2006/relationships/slide" Target="/ppt/slides/slide8.xml" Id="R3bfc4376521342d0" /><Relationship Type="http://schemas.openxmlformats.org/officeDocument/2006/relationships/slide" Target="/ppt/slides/slide9.xml" Id="Rba2b88056e93476d" /><Relationship Type="http://schemas.openxmlformats.org/officeDocument/2006/relationships/slide" Target="/ppt/slides/slide10.xml" Id="Refad924dbcd14a65" /><Relationship Type="http://schemas.openxmlformats.org/officeDocument/2006/relationships/slide" Target="/ppt/slides/slide11.xml" Id="R2b072ec68753452d" /><Relationship Type="http://schemas.openxmlformats.org/officeDocument/2006/relationships/slide" Target="/ppt/slides/slide12.xml" Id="R4394f02d018846a4" /><Relationship Type="http://schemas.openxmlformats.org/officeDocument/2006/relationships/slide" Target="/ppt/slides/slide13.xml" Id="Rd465dad96f0049ac" /><Relationship Type="http://schemas.openxmlformats.org/officeDocument/2006/relationships/slide" Target="/ppt/slides/slide14.xml" Id="Ra3936ad1a2b54f65" /><Relationship Type="http://schemas.openxmlformats.org/officeDocument/2006/relationships/slide" Target="/ppt/slides/slide15.xml" Id="Rb748de50af3c4834" /><Relationship Type="http://schemas.openxmlformats.org/officeDocument/2006/relationships/slide" Target="/ppt/slides/slide16.xml" Id="R8da6192037154067" /><Relationship Type="http://schemas.openxmlformats.org/officeDocument/2006/relationships/slide" Target="/ppt/slides/slide17.xml" Id="Rfdd9c9f3ba5f4d88" /><Relationship Type="http://schemas.openxmlformats.org/officeDocument/2006/relationships/slide" Target="/ppt/slides/slide18.xml" Id="Rcce91c2d1bf04402" /><Relationship Type="http://schemas.openxmlformats.org/officeDocument/2006/relationships/slide" Target="/ppt/slides/slide19.xml" Id="Rdbd4e6af53e44e7f" /><Relationship Type="http://schemas.openxmlformats.org/officeDocument/2006/relationships/slide" Target="/ppt/slides/slide20.xml" Id="R779e60e216634836" /><Relationship Type="http://schemas.openxmlformats.org/officeDocument/2006/relationships/slide" Target="/ppt/slides/slide21.xml" Id="Reae2d94b74b44741" /><Relationship Type="http://schemas.openxmlformats.org/officeDocument/2006/relationships/slide" Target="/ppt/slides/slide22.xml" Id="Rb2834754254c47fb" /><Relationship Type="http://schemas.openxmlformats.org/officeDocument/2006/relationships/slide" Target="/ppt/slides/slide23.xml" Id="Rf0aca99068404a38" /><Relationship Type="http://schemas.openxmlformats.org/officeDocument/2006/relationships/slide" Target="/ppt/slides/slide24.xml" Id="Rc591db03b04b43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f4553e1f034b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574b1053c344cb" /><Relationship Type="http://schemas.openxmlformats.org/officeDocument/2006/relationships/notesMaster" Target="/ppt/notesMasters/notesMaster1.xml" Id="Rd83c4a8af1a646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5f668e7fcf4ce6" /><Relationship Type="http://schemas.openxmlformats.org/officeDocument/2006/relationships/notesMaster" Target="/ppt/notesMasters/notesMaster1.xml" Id="R42b2f5523af44a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ac6282f8cbc4d69" /><Relationship Type="http://schemas.openxmlformats.org/officeDocument/2006/relationships/notesMaster" Target="/ppt/notesMasters/notesMaster1.xml" Id="R4871dc0c4a1d46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a9ef7bcc08400d" /><Relationship Type="http://schemas.openxmlformats.org/officeDocument/2006/relationships/notesMaster" Target="/ppt/notesMasters/notesMaster1.xml" Id="R14c7b51522f547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766ac95bcd4bbc" /><Relationship Type="http://schemas.openxmlformats.org/officeDocument/2006/relationships/notesMaster" Target="/ppt/notesMasters/notesMaster1.xml" Id="R87e9064c95e34d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49a5e31262491b" /><Relationship Type="http://schemas.openxmlformats.org/officeDocument/2006/relationships/notesMaster" Target="/ppt/notesMasters/notesMaster1.xml" Id="R3e4476bf78a24b4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3e763e9d4348c8" /><Relationship Type="http://schemas.openxmlformats.org/officeDocument/2006/relationships/notesMaster" Target="/ppt/notesMasters/notesMaster1.xml" Id="R548f68df1b4244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d2dbb4666fb4587" /><Relationship Type="http://schemas.openxmlformats.org/officeDocument/2006/relationships/notesMaster" Target="/ppt/notesMasters/notesMaster1.xml" Id="Rde2ec787321b4be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e5befe32a9a4267" /><Relationship Type="http://schemas.openxmlformats.org/officeDocument/2006/relationships/notesMaster" Target="/ppt/notesMasters/notesMaster1.xml" Id="Rcc11ca2d4c77445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a616fba6a94a98" /><Relationship Type="http://schemas.openxmlformats.org/officeDocument/2006/relationships/notesMaster" Target="/ppt/notesMasters/notesMaster1.xml" Id="R48b774ae18b5421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4f381e386a4fee" /><Relationship Type="http://schemas.openxmlformats.org/officeDocument/2006/relationships/notesMaster" Target="/ppt/notesMasters/notesMaster1.xml" Id="Rc05b4d2549d945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be5b925f74b4982" /><Relationship Type="http://schemas.openxmlformats.org/officeDocument/2006/relationships/notesMaster" Target="/ppt/notesMasters/notesMaster1.xml" Id="Rb26725b55ceb48a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fec66cec1e42e6" /><Relationship Type="http://schemas.openxmlformats.org/officeDocument/2006/relationships/notesMaster" Target="/ppt/notesMasters/notesMaster1.xml" Id="R85e8862133a447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03d553a15304128" /><Relationship Type="http://schemas.openxmlformats.org/officeDocument/2006/relationships/notesMaster" Target="/ppt/notesMasters/notesMaster1.xml" Id="Rdc92f61f603e405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ebfcf0d8b0040db" /><Relationship Type="http://schemas.openxmlformats.org/officeDocument/2006/relationships/notesMaster" Target="/ppt/notesMasters/notesMaster1.xml" Id="R6711e97d59744b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467fa7df9c434b" /><Relationship Type="http://schemas.openxmlformats.org/officeDocument/2006/relationships/notesMaster" Target="/ppt/notesMasters/notesMaster1.xml" Id="Rab606b97a74647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f46b0dfa0d241cb" /><Relationship Type="http://schemas.openxmlformats.org/officeDocument/2006/relationships/notesMaster" Target="/ppt/notesMasters/notesMaster1.xml" Id="Re0bd26f3f2e24d3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bdc58aea8234d38" /><Relationship Type="http://schemas.openxmlformats.org/officeDocument/2006/relationships/notesMaster" Target="/ppt/notesMasters/notesMaster1.xml" Id="R6c3873bfdcef4ce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a03bd1febe446db" /><Relationship Type="http://schemas.openxmlformats.org/officeDocument/2006/relationships/notesMaster" Target="/ppt/notesMasters/notesMaster1.xml" Id="R96cf286c0e7d486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82fab37a6bc4e74" /><Relationship Type="http://schemas.openxmlformats.org/officeDocument/2006/relationships/notesMaster" Target="/ppt/notesMasters/notesMaster1.xml" Id="R44133506353b45e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b0be87dfb6d4984" /><Relationship Type="http://schemas.openxmlformats.org/officeDocument/2006/relationships/notesMaster" Target="/ppt/notesMasters/notesMaster1.xml" Id="R2a6cbab0db8744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c63c3e421f74cf5" /><Relationship Type="http://schemas.openxmlformats.org/officeDocument/2006/relationships/notesMaster" Target="/ppt/notesMasters/notesMaster1.xml" Id="R4da9ffc53ef44ef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d5fce6797d4557" /><Relationship Type="http://schemas.openxmlformats.org/officeDocument/2006/relationships/notesMaster" Target="/ppt/notesMasters/notesMaster1.xml" Id="R854eb8beb67547e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63b5ae01ccc4bcd" /><Relationship Type="http://schemas.openxmlformats.org/officeDocument/2006/relationships/notesMaster" Target="/ppt/notesMasters/notesMaster1.xml" Id="Rc22224dfdba24b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a570f0bf7f492b" /><Relationship Type="http://schemas.openxmlformats.org/officeDocument/2006/relationships/image" Target="/ppt/media/image.png" Id="Rc0927205a7d24c7b" /><Relationship Type="http://schemas.openxmlformats.org/officeDocument/2006/relationships/image" Target="/ppt/media/image2.png" Id="Rc55b6aaa55514a40" /><Relationship Type="http://schemas.openxmlformats.org/officeDocument/2006/relationships/image" Target="/ppt/media/image.jpeg" Id="R34d13faa5fd445c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5cfc5da011475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927205a7d24c7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55b6aaa55514a4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d13faa5fd445c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97ed67b4a943df" /><Relationship Type="http://schemas.openxmlformats.org/officeDocument/2006/relationships/slideLayout" Target="/ppt/slideLayouts/slideLayout1.xml" Id="Rec8db58830f14980" /><Relationship Type="http://schemas.openxmlformats.org/officeDocument/2006/relationships/slideLayout" Target="/ppt/slideLayouts/slideLayout2.xml" Id="R5c672047eb33455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8db58830f14980"/>
    <p:sldLayoutId xmlns:r="http://schemas.openxmlformats.org/officeDocument/2006/relationships" id="2147483650" r:id="R5c672047eb33455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16da94bca94e46" /><Relationship Type="http://schemas.openxmlformats.org/officeDocument/2006/relationships/notesSlide" Target="/ppt/notesSlides/notesSlide1.xml" Id="R49edd20821274c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1303ea4488b4065" /><Relationship Type="http://schemas.openxmlformats.org/officeDocument/2006/relationships/notesSlide" Target="/ppt/notesSlides/notesSlide2.xml" Id="Rb1f632eda0de4e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5d0e8f891e4db8" /><Relationship Type="http://schemas.openxmlformats.org/officeDocument/2006/relationships/notesSlide" Target="/ppt/notesSlides/notesSlide3.xml" Id="Rfc5cc1429f7c465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d298b3c037466f" /><Relationship Type="http://schemas.openxmlformats.org/officeDocument/2006/relationships/notesSlide" Target="/ppt/notesSlides/notesSlide4.xml" Id="R9aac7ef533794b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ec1efb8eb3a49ad" /><Relationship Type="http://schemas.openxmlformats.org/officeDocument/2006/relationships/notesSlide" Target="/ppt/notesSlides/notesSlide5.xml" Id="R550ac58f98f44c1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746664ab5b24c0f" /><Relationship Type="http://schemas.openxmlformats.org/officeDocument/2006/relationships/notesSlide" Target="/ppt/notesSlides/notesSlide6.xml" Id="Rc9d11f02e39a409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e2ae316a6d45ea" /><Relationship Type="http://schemas.openxmlformats.org/officeDocument/2006/relationships/notesSlide" Target="/ppt/notesSlides/notesSlide7.xml" Id="Rf45e91f19bef41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e1d5f2e7844ad5" /><Relationship Type="http://schemas.openxmlformats.org/officeDocument/2006/relationships/notesSlide" Target="/ppt/notesSlides/notesSlide8.xml" Id="Rd5037482573445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0953ebaf7d64c99" /><Relationship Type="http://schemas.openxmlformats.org/officeDocument/2006/relationships/notesSlide" Target="/ppt/notesSlides/notesSlide9.xml" Id="Ree974251f8c54d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adb720ff68446d2" /><Relationship Type="http://schemas.openxmlformats.org/officeDocument/2006/relationships/notesSlide" Target="/ppt/notesSlides/notesSlide10.xml" Id="R272df26f3f67422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76019ee80964da5" /><Relationship Type="http://schemas.openxmlformats.org/officeDocument/2006/relationships/notesSlide" Target="/ppt/notesSlides/notesSlide11.xml" Id="R034de549ead9447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a00837a07644d66" /><Relationship Type="http://schemas.openxmlformats.org/officeDocument/2006/relationships/notesSlide" Target="/ppt/notesSlides/notesSlide12.xml" Id="R44fb96496e5a44f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f67ef4ac0624dba" /><Relationship Type="http://schemas.openxmlformats.org/officeDocument/2006/relationships/notesSlide" Target="/ppt/notesSlides/notesSlide13.xml" Id="R066f397d938342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f7af499e39e42f7" /><Relationship Type="http://schemas.openxmlformats.org/officeDocument/2006/relationships/notesSlide" Target="/ppt/notesSlides/notesSlide14.xml" Id="R154832d9b5c646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22dfef0d058419d" /><Relationship Type="http://schemas.openxmlformats.org/officeDocument/2006/relationships/notesSlide" Target="/ppt/notesSlides/notesSlide15.xml" Id="R24746a3b339f4ef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b8865dcf26245fa" /><Relationship Type="http://schemas.openxmlformats.org/officeDocument/2006/relationships/notesSlide" Target="/ppt/notesSlides/notesSlide16.xml" Id="R306e9523d3aa4b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f42bb1939ca4516" /><Relationship Type="http://schemas.openxmlformats.org/officeDocument/2006/relationships/notesSlide" Target="/ppt/notesSlides/notesSlide17.xml" Id="R7633ef7db837428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26e482a62044b48" /><Relationship Type="http://schemas.openxmlformats.org/officeDocument/2006/relationships/notesSlide" Target="/ppt/notesSlides/notesSlide18.xml" Id="Rff7b7e4912f74f6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8ef970b54e44494" /><Relationship Type="http://schemas.openxmlformats.org/officeDocument/2006/relationships/notesSlide" Target="/ppt/notesSlides/notesSlide19.xml" Id="R9bcd21e8beb8475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9df8c77e4f94480" /><Relationship Type="http://schemas.openxmlformats.org/officeDocument/2006/relationships/notesSlide" Target="/ppt/notesSlides/notesSlide20.xml" Id="Ra053fa832a6949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a88a9d8db6e4bbb" /><Relationship Type="http://schemas.openxmlformats.org/officeDocument/2006/relationships/notesSlide" Target="/ppt/notesSlides/notesSlide21.xml" Id="R40e346b005df42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3eb746938a04e95" /><Relationship Type="http://schemas.openxmlformats.org/officeDocument/2006/relationships/notesSlide" Target="/ppt/notesSlides/notesSlide22.xml" Id="R8a8a43d8a1d9443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3191cfe78414ea4" /><Relationship Type="http://schemas.openxmlformats.org/officeDocument/2006/relationships/notesSlide" Target="/ppt/notesSlides/notesSlide23.xml" Id="R14a250162c174a1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3fb46a404b43ae" /><Relationship Type="http://schemas.openxmlformats.org/officeDocument/2006/relationships/notesSlide" Target="/ppt/notesSlides/notesSlide24.xml" Id="Rad58351c90504a4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耶利米書第18章</a:t>
            </a:r>
          </a:p>
          <a:p xmlns:a="http://schemas.openxmlformats.org/drawingml/2006/main">
            <a:pPr algn="ctr">
              <a:buNone/>
            </a:pPr>
            <a:r>
              <a:rPr sz="2000">
                <a:solidFill>
                  <a:srgbClr val="FFFFFF"/>
                </a:solidFill>
                <a:latin typeface="Georgia"/>
                <a:ea typeface="Georgia"/>
                <a:cs typeface="Georgia"/>
              </a:rPr>
              <a:t>Jeremiah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  |  Jeremiah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The word which came to Jeremiah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18:2  |  Jeremiah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「你起來，下到窯匠的家裏去，我在那裏要使你聽我的話。」</a:t>
            </a:r>
          </a:p>
          <a:p xmlns:a="http://schemas.openxmlformats.org/drawingml/2006/main">
            <a:pPr algn="ctr">
              <a:buNone/>
            </a:pPr>
            <a:r>
              <a:rPr sz="2400">
                <a:solidFill>
                  <a:srgbClr val="FFFFFF"/>
                </a:solidFill>
                <a:latin typeface="Georgia"/>
                <a:ea typeface="Georgia"/>
                <a:cs typeface="Georgia"/>
              </a:rPr>
              <a:t>Arise, and go down to the potter’s house, and there I will cause thee to hear my words.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18:3  |  Jeremiah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我就下到窯匠的家裏去，正遇他轉輪做器皿。</a:t>
            </a:r>
          </a:p>
          <a:p xmlns:a="http://schemas.openxmlformats.org/drawingml/2006/main">
            <a:pPr algn="ctr">
              <a:buNone/>
            </a:pPr>
            <a:r>
              <a:rPr sz="2400">
                <a:solidFill>
                  <a:srgbClr val="FFFFFF"/>
                </a:solidFill>
                <a:latin typeface="Georgia"/>
                <a:ea typeface="Georgia"/>
                <a:cs typeface="Georgia"/>
              </a:rPr>
              <a:t>Then I went down to the potter’s house, and, behold, he wrought a work on the wheels.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18:4  |  Jeremiah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窯匠用泥做的器皿，在他手中做壞了，他又用這泥另做別的器皿；窯匠看怎樣好，就怎樣做。</a:t>
            </a:r>
          </a:p>
          <a:p xmlns:a="http://schemas.openxmlformats.org/drawingml/2006/main">
            <a:pPr algn="ctr">
              <a:buNone/>
            </a:pPr>
            <a:r>
              <a:rPr sz="2100">
                <a:solidFill>
                  <a:srgbClr val="FFFFFF"/>
                </a:solidFill>
                <a:latin typeface="Georgia"/>
                <a:ea typeface="Georgia"/>
                <a:cs typeface="Georgia"/>
              </a:rPr>
              <a:t>And the vessel that he made of clay was marred in the hand of the potter: so he made it again another vessel, as seemed good to the potter to make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18:5  |  Jeremiah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耶和華的話就臨到我說：</a:t>
            </a:r>
          </a:p>
          <a:p xmlns:a="http://schemas.openxmlformats.org/drawingml/2006/main">
            <a:pPr algn="ctr">
              <a:buNone/>
            </a:pPr>
            <a:r>
              <a:rPr sz="2800">
                <a:solidFill>
                  <a:srgbClr val="FFFFFF"/>
                </a:solidFill>
                <a:latin typeface="Georgia"/>
                <a:ea typeface="Georgia"/>
                <a:cs typeface="Georgia"/>
              </a:rPr>
              <a:t>Then the word of the LORD came to me,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18:6  |  Jeremiah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「耶和華說：以色列家啊，我待你們，豈不能照這窯匠弄泥嗎？以色列家啊，泥在窯匠的手中怎樣，你們在我的手中也怎樣。</a:t>
            </a:r>
          </a:p>
          <a:p xmlns:a="http://schemas.openxmlformats.org/drawingml/2006/main">
            <a:pPr algn="ctr">
              <a:buNone/>
            </a:pPr>
            <a:r>
              <a:rPr sz="2100">
                <a:solidFill>
                  <a:srgbClr val="FFFFFF"/>
                </a:solidFill>
                <a:latin typeface="Georgia"/>
                <a:ea typeface="Georgia"/>
                <a:cs typeface="Georgia"/>
              </a:rPr>
              <a:t>O house of Israel, cannot I do with you as this potter? saith the LORD. Behold, as the clay is in the potter’s hand, so are ye in mine hand, O house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18:7  |  Jeremiah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我何時論到一邦或一國說，要拔出、拆毀、毀壞；</a:t>
            </a:r>
          </a:p>
          <a:p xmlns:a="http://schemas.openxmlformats.org/drawingml/2006/main">
            <a:pPr algn="ctr">
              <a:buNone/>
            </a:pPr>
            <a:r>
              <a:rPr sz="2400">
                <a:solidFill>
                  <a:srgbClr val="FFFFFF"/>
                </a:solidFill>
                <a:latin typeface="Georgia"/>
                <a:ea typeface="Georgia"/>
                <a:cs typeface="Georgia"/>
              </a:rPr>
              <a:t>At what instant I shall speak concerning a nation, and concerning a kingdom, to pluck up, and to pull down, and to destroy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18:8  |  Jeremiah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我所說的那一邦，若是轉意離開他們的惡，我就必後悔，不將我想要施行的災禍降與他們。</a:t>
            </a:r>
          </a:p>
          <a:p xmlns:a="http://schemas.openxmlformats.org/drawingml/2006/main">
            <a:pPr algn="ctr">
              <a:buNone/>
            </a:pPr>
            <a:r>
              <a:rPr sz="2400">
                <a:solidFill>
                  <a:srgbClr val="FFFFFF"/>
                </a:solidFill>
                <a:latin typeface="Georgia"/>
                <a:ea typeface="Georgia"/>
                <a:cs typeface="Georgia"/>
              </a:rPr>
              <a:t>If that nation, against whom I have pronounced, turn from their evil, I will repent of the evil that I thought to do unto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18:9  |  Jeremiah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我何時論到一邦或一國說，要建立、栽植；</a:t>
            </a:r>
          </a:p>
          <a:p xmlns:a="http://schemas.openxmlformats.org/drawingml/2006/main">
            <a:pPr algn="ctr">
              <a:buNone/>
            </a:pPr>
            <a:r>
              <a:rPr sz="2400">
                <a:solidFill>
                  <a:srgbClr val="FFFFFF"/>
                </a:solidFill>
                <a:latin typeface="Georgia"/>
                <a:ea typeface="Georgia"/>
                <a:cs typeface="Georgia"/>
              </a:rPr>
              <a:t>And at what instant I shall speak concerning a nation, and concerning a kingdom, to build and to plant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18:10  |  Jeremiah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他們若行我眼中看為惡的事，不聽從我的話，我就必後悔，不將我所說的福氣賜給他們。</a:t>
            </a:r>
          </a:p>
          <a:p xmlns:a="http://schemas.openxmlformats.org/drawingml/2006/main">
            <a:pPr algn="ctr">
              <a:buNone/>
            </a:pPr>
            <a:r>
              <a:rPr sz="2400">
                <a:solidFill>
                  <a:srgbClr val="FFFFFF"/>
                </a:solidFill>
                <a:latin typeface="Georgia"/>
                <a:ea typeface="Georgia"/>
                <a:cs typeface="Georgia"/>
              </a:rPr>
              <a:t>If it do evil in my sight, that it obey not my voice, then I will repent of the good, wherewith I said I would benefit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18:11  |  Jeremiah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現在你要對猶大人和耶路撒冷的居民說：『耶和華如此說：我造出災禍攻擊你們，定意刑罰你們。你們各人當回頭離開所行的惡道，改正你們的行動作為。』</a:t>
            </a:r>
          </a:p>
          <a:p xmlns:a="http://schemas.openxmlformats.org/drawingml/2006/main">
            <a:pPr algn="ctr">
              <a:buNone/>
            </a:pPr>
            <a:r>
              <a:rPr sz="1800">
                <a:solidFill>
                  <a:srgbClr val="FFFFFF"/>
                </a:solidFill>
                <a:latin typeface="Georgia"/>
                <a:ea typeface="Georgia"/>
                <a:cs typeface="Georgia"/>
              </a:rPr>
              <a:t>Now therefore go to, speak to the men of Judah, and to the inhabitants of Jerusalem, saying, Thus saith the LORD; Behold, I frame evil against you, and devise a device against you: return ye now every one from his evil way, and make your ways and your doings good.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18:12  |  Jeremiah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「他們卻說：『這是枉然。我們要照自己的計謀去行。』各人隨自己頑梗的惡心做事。」</a:t>
            </a:r>
          </a:p>
          <a:p xmlns:a="http://schemas.openxmlformats.org/drawingml/2006/main">
            <a:pPr algn="ctr">
              <a:buNone/>
            </a:pPr>
            <a:r>
              <a:rPr sz="2400">
                <a:solidFill>
                  <a:srgbClr val="FFFFFF"/>
                </a:solidFill>
                <a:latin typeface="Georgia"/>
                <a:ea typeface="Georgia"/>
                <a:cs typeface="Georgia"/>
              </a:rPr>
              <a:t>And they said, There is no hope: but we will walk after our own devices, and we will every one do the imagination of his evil heart.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18:13  |  Jeremiah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所以，耶和華如此說： 你們且往各國訪問， 有誰聽見這樣的事？ 以色列民行了一件極可憎惡的事。</a:t>
            </a:r>
          </a:p>
          <a:p xmlns:a="http://schemas.openxmlformats.org/drawingml/2006/main">
            <a:pPr algn="ctr">
              <a:buNone/>
            </a:pPr>
            <a:r>
              <a:rPr sz="2400">
                <a:solidFill>
                  <a:srgbClr val="FFFFFF"/>
                </a:solidFill>
                <a:latin typeface="Georgia"/>
                <a:ea typeface="Georgia"/>
                <a:cs typeface="Georgia"/>
              </a:rPr>
              <a:t>Therefore thus saith the LORD; Ask ye now among the heathen, who hath heard such things: the virgin of Israel hath done a very horrible thing.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18:14  |  Jeremiah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黎巴嫩的雪從田野的磐石上豈能斷絕呢？ 從遠處流下的涼水豈能乾涸呢？</a:t>
            </a:r>
          </a:p>
          <a:p xmlns:a="http://schemas.openxmlformats.org/drawingml/2006/main">
            <a:pPr algn="ctr">
              <a:buNone/>
            </a:pPr>
            <a:r>
              <a:rPr sz="2100">
                <a:solidFill>
                  <a:srgbClr val="FFFFFF"/>
                </a:solidFill>
                <a:latin typeface="Georgia"/>
                <a:ea typeface="Georgia"/>
                <a:cs typeface="Georgia"/>
              </a:rPr>
              <a:t>Will a man leave the snow of Lebanon which cometh from the rock of the field? or shall the cold flowing waters that come from another place be forsaken?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18:15  |  Jeremiah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我的百姓竟忘記我， 向假[神]燒香， 使他們在所行的路上，在古道上絆跌， 使他們行沒有修築的斜路，</a:t>
            </a:r>
          </a:p>
          <a:p xmlns:a="http://schemas.openxmlformats.org/drawingml/2006/main">
            <a:pPr algn="ctr">
              <a:buNone/>
            </a:pPr>
            <a:r>
              <a:rPr sz="2100">
                <a:solidFill>
                  <a:srgbClr val="FFFFFF"/>
                </a:solidFill>
                <a:latin typeface="Georgia"/>
                <a:ea typeface="Georgia"/>
                <a:cs typeface="Georgia"/>
              </a:rPr>
              <a:t>Because my people hath forgotten me, they have burned incense to vanity, and they have caused them to stumble in their ways from the ancient paths, to walk in paths, in a way not cast up;</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18:16  |  Jeremiah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以致他們的地令人驚駭， 常常嗤笑； 凡經過這地的必驚駭搖頭。</a:t>
            </a:r>
          </a:p>
          <a:p xmlns:a="http://schemas.openxmlformats.org/drawingml/2006/main">
            <a:pPr algn="ctr">
              <a:buNone/>
            </a:pPr>
            <a:r>
              <a:rPr sz="2400">
                <a:solidFill>
                  <a:srgbClr val="FFFFFF"/>
                </a:solidFill>
                <a:latin typeface="Georgia"/>
                <a:ea typeface="Georgia"/>
                <a:cs typeface="Georgia"/>
              </a:rPr>
              <a:t>To make their land desolate, and a perpetual hissing; every one that passeth thereby shall be astonished, and wag his head.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18:17  |  Jeremiah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我必在仇敵面前分散他們， 好像用東風吹散一樣。 遭難的日子，我必以背向他們， 不以面向他們。</a:t>
            </a:r>
          </a:p>
          <a:p xmlns:a="http://schemas.openxmlformats.org/drawingml/2006/main">
            <a:pPr algn="ctr">
              <a:buNone/>
            </a:pPr>
            <a:r>
              <a:rPr sz="2400">
                <a:solidFill>
                  <a:srgbClr val="FFFFFF"/>
                </a:solidFill>
                <a:latin typeface="Georgia"/>
                <a:ea typeface="Georgia"/>
                <a:cs typeface="Georgia"/>
              </a:rPr>
              <a:t>I will scatter them as with an east wind before the enemy; I will shew them the back, and not the face, in the day of their calamity.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18:18  |  Jeremiah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他們就說：「來吧！我們可以設計謀害耶利米；因為我們有祭司講律法，智慧人設謀略，先知說預言，都不能斷絕。來吧！我們可以用舌頭擊打他，不要理會他的一切話。」</a:t>
            </a:r>
          </a:p>
          <a:p xmlns:a="http://schemas.openxmlformats.org/drawingml/2006/main">
            <a:pPr algn="ctr">
              <a:buNone/>
            </a:pPr>
            <a:r>
              <a:rPr sz="1800">
                <a:solidFill>
                  <a:srgbClr val="FFFFFF"/>
                </a:solidFill>
                <a:latin typeface="Georgia"/>
                <a:ea typeface="Georgia"/>
                <a:cs typeface="Georgia"/>
              </a:rPr>
              <a:t>Then said they, Come, and let us devise devices against Jeremiah; for the law shall not perish from the priest, nor counsel from the wise, nor the word from the prophet. Come, and let us smite him with the tongue, and let us not give heed to any of his words.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18:19  |  Jeremiah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耶和華啊，求你理會我， 且聽那些與我爭競之人的話。</a:t>
            </a:r>
          </a:p>
          <a:p xmlns:a="http://schemas.openxmlformats.org/drawingml/2006/main">
            <a:pPr algn="ctr">
              <a:buNone/>
            </a:pPr>
            <a:r>
              <a:rPr sz="2800">
                <a:solidFill>
                  <a:srgbClr val="FFFFFF"/>
                </a:solidFill>
                <a:latin typeface="Georgia"/>
                <a:ea typeface="Georgia"/>
                <a:cs typeface="Georgia"/>
              </a:rPr>
              <a:t>Give heed to me, O LORD, and hearken to the voice of them that contend with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18:20  |  Jeremiah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豈可以惡報善呢？ 他們竟挖坑要害我的性命！ 求你記念我怎樣站在你面前為他們代求， 要使你的忿怒向他們轉消。</a:t>
            </a:r>
          </a:p>
          <a:p xmlns:a="http://schemas.openxmlformats.org/drawingml/2006/main">
            <a:pPr algn="ctr">
              <a:buNone/>
            </a:pPr>
            <a:r>
              <a:rPr sz="2100">
                <a:solidFill>
                  <a:srgbClr val="FFFFFF"/>
                </a:solidFill>
                <a:latin typeface="Georgia"/>
                <a:ea typeface="Georgia"/>
                <a:cs typeface="Georgia"/>
              </a:rPr>
              <a:t>Shall evil be recompensed for good? for they have digged a pit for my soul. Remember that I stood before thee to speak good for them, and to turn away thy wrath from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18:21  |  Jeremiah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故此，願你將他們的兒女交與饑荒和刀劍； 願他們的妻無子，且作寡婦； 又願他們的男人被死亡所滅， 他們的少年人在陣上被刀擊殺。</a:t>
            </a:r>
          </a:p>
          <a:p xmlns:a="http://schemas.openxmlformats.org/drawingml/2006/main">
            <a:pPr algn="ctr">
              <a:buNone/>
            </a:pPr>
            <a:r>
              <a:rPr sz="1800">
                <a:solidFill>
                  <a:srgbClr val="FFFFFF"/>
                </a:solidFill>
                <a:latin typeface="Georgia"/>
                <a:ea typeface="Georgia"/>
                <a:cs typeface="Georgia"/>
              </a:rPr>
              <a:t>Therefore deliver up their children to the famine, and pour out their blood by the force of the sword; and let their wives be bereaved of their children, and be widows; and let their men be put to death; let their young men be slain by the sword in battle.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18:22  |  Jeremiah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你使敵軍忽然臨到他們的時候， 願人聽見哀聲從他們的屋內發出； 因他們挖坑要捉拿我， 暗設網羅要絆我的腳。</a:t>
            </a:r>
          </a:p>
          <a:p xmlns:a="http://schemas.openxmlformats.org/drawingml/2006/main">
            <a:pPr algn="ctr">
              <a:buNone/>
            </a:pPr>
            <a:r>
              <a:rPr sz="2100">
                <a:solidFill>
                  <a:srgbClr val="FFFFFF"/>
                </a:solidFill>
                <a:latin typeface="Georgia"/>
                <a:ea typeface="Georgia"/>
                <a:cs typeface="Georgia"/>
              </a:rPr>
              <a:t>Let a cry be heard from their houses, when thou shalt bring a troop suddenly upon them: for they have digged a pit to take me, and hid snares for my feet.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18:23  |  Jeremiah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耶和華啊，他們要殺我的那一切計謀， 你都知道。 不要赦免他們的罪孽， 也不要從你面前塗抹他們的罪惡， 要叫他們在你面前跌倒； 願你發怒的時候罰辦他們。</a:t>
            </a:r>
          </a:p>
          <a:p xmlns:a="http://schemas.openxmlformats.org/drawingml/2006/main">
            <a:pPr algn="ctr">
              <a:buNone/>
            </a:pPr>
            <a:r>
              <a:rPr sz="1800">
                <a:solidFill>
                  <a:srgbClr val="FFFFFF"/>
                </a:solidFill>
                <a:latin typeface="Georgia"/>
                <a:ea typeface="Georgia"/>
                <a:cs typeface="Georgia"/>
              </a:rPr>
              <a:t>Yet, LORD, thou knowest all their counsel against me to slay me: forgive not their iniquity, neither blot out their sin from thy sight, but let them be overthrown before thee; deal thus with them in the time of thine anger.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2026-08-30T04:11:56.9840000Z</dcterms:created>
  <dcterms:modified xsi:type="dcterms:W3CDTF">2026-08-30T04:11:56.9840000Z</dcterms:modified>
</coreProperties>
</file>