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85d2f02d7d442c8" /><Relationship Type="http://schemas.openxmlformats.org/officeDocument/2006/relationships/extended-properties" Target="/docProps/app.xml" Id="R1dbb6ff225f4468a" /><Relationship Type="http://schemas.openxmlformats.org/officeDocument/2006/relationships/officeDocument" Target="/ppt/presentation.xml" Id="R6b65e1091c8540c9" /></Relationships>
</file>

<file path=ppt/presentation.xml><?xml version="1.0" encoding="utf-8"?>
<p:presentation xmlns:p="http://schemas.openxmlformats.org/presentationml/2006/main">
  <p:sldMasterIdLst>
    <p:sldMasterId xmlns:r="http://schemas.openxmlformats.org/officeDocument/2006/relationships" id="2147483648" r:id="Rc883000b5f134065"/>
  </p:sldMasterIdLst>
  <p:notesMasterIdLst>
    <p:notesMasterId xmlns:r="http://schemas.openxmlformats.org/officeDocument/2006/relationships" r:id="R7a2b12172b1d4b11"/>
  </p:notesMasterIdLst>
  <p:sldIdLst>
    <p:sldId xmlns:r="http://schemas.openxmlformats.org/officeDocument/2006/relationships" id="256" r:id="Rcec504b77c4a429b"/>
    <p:sldId xmlns:r="http://schemas.openxmlformats.org/officeDocument/2006/relationships" id="257" r:id="R11aca6e2e7414b47"/>
    <p:sldId xmlns:r="http://schemas.openxmlformats.org/officeDocument/2006/relationships" id="258" r:id="R279bfc716fa74f5e"/>
    <p:sldId xmlns:r="http://schemas.openxmlformats.org/officeDocument/2006/relationships" id="259" r:id="R8b141926602242ac"/>
    <p:sldId xmlns:r="http://schemas.openxmlformats.org/officeDocument/2006/relationships" id="260" r:id="R63b6f66634ac44a2"/>
    <p:sldId xmlns:r="http://schemas.openxmlformats.org/officeDocument/2006/relationships" id="261" r:id="R3a0707941b6a4285"/>
    <p:sldId xmlns:r="http://schemas.openxmlformats.org/officeDocument/2006/relationships" id="262" r:id="R03aa252b280a4d67"/>
    <p:sldId xmlns:r="http://schemas.openxmlformats.org/officeDocument/2006/relationships" id="263" r:id="Ra1a19a54fc7e4e1f"/>
    <p:sldId xmlns:r="http://schemas.openxmlformats.org/officeDocument/2006/relationships" id="264" r:id="R2db42630f3ed4344"/>
    <p:sldId xmlns:r="http://schemas.openxmlformats.org/officeDocument/2006/relationships" id="265" r:id="Rb451aefd61dc4c46"/>
    <p:sldId xmlns:r="http://schemas.openxmlformats.org/officeDocument/2006/relationships" id="266" r:id="R32b11877f7194d08"/>
    <p:sldId xmlns:r="http://schemas.openxmlformats.org/officeDocument/2006/relationships" id="267" r:id="R8726e17900764c5c"/>
    <p:sldId xmlns:r="http://schemas.openxmlformats.org/officeDocument/2006/relationships" id="268" r:id="Racdb14abe76d443f"/>
    <p:sldId xmlns:r="http://schemas.openxmlformats.org/officeDocument/2006/relationships" id="269" r:id="R07dded48caaf4ff8"/>
    <p:sldId xmlns:r="http://schemas.openxmlformats.org/officeDocument/2006/relationships" id="270" r:id="R1c2beba6c584489c"/>
    <p:sldId xmlns:r="http://schemas.openxmlformats.org/officeDocument/2006/relationships" id="271" r:id="R2b7215777c1f45fb"/>
    <p:sldId xmlns:r="http://schemas.openxmlformats.org/officeDocument/2006/relationships" id="272" r:id="R8f0352c56d1547ea"/>
    <p:sldId xmlns:r="http://schemas.openxmlformats.org/officeDocument/2006/relationships" id="273" r:id="Rbbbc343bcd82440f"/>
    <p:sldId xmlns:r="http://schemas.openxmlformats.org/officeDocument/2006/relationships" id="274" r:id="Rcc3ecdbf07d94240"/>
    <p:sldId xmlns:r="http://schemas.openxmlformats.org/officeDocument/2006/relationships" id="275" r:id="Re67c1e33accb4cec"/>
    <p:sldId xmlns:r="http://schemas.openxmlformats.org/officeDocument/2006/relationships" id="276" r:id="Rb295c4cd31d84870"/>
    <p:sldId xmlns:r="http://schemas.openxmlformats.org/officeDocument/2006/relationships" id="277" r:id="R8732991242a7459c"/>
    <p:sldId xmlns:r="http://schemas.openxmlformats.org/officeDocument/2006/relationships" id="278" r:id="R196b08cfcea24992"/>
    <p:sldId xmlns:r="http://schemas.openxmlformats.org/officeDocument/2006/relationships" id="279" r:id="Rb047251013d34677"/>
    <p:sldId xmlns:r="http://schemas.openxmlformats.org/officeDocument/2006/relationships" id="280" r:id="R625765b281204d19"/>
    <p:sldId xmlns:r="http://schemas.openxmlformats.org/officeDocument/2006/relationships" id="281" r:id="Ra093ea328f524e5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23151055a4a4cd0" /><Relationship Type="http://schemas.openxmlformats.org/officeDocument/2006/relationships/slideMaster" Target="/ppt/slideMasters/slideMaster1.xml" Id="Rc883000b5f134065" /><Relationship Type="http://schemas.openxmlformats.org/officeDocument/2006/relationships/notesMaster" Target="/ppt/notesMasters/notesMaster1.xml" Id="R7a2b12172b1d4b11" /><Relationship Type="http://schemas.openxmlformats.org/officeDocument/2006/relationships/presProps" Target="/ppt/presProps.xml" Id="R62863fe36d9744ed" /><Relationship Type="http://schemas.openxmlformats.org/officeDocument/2006/relationships/tableStyles" Target="/ppt/tableStyles.xml" Id="R75ba6f3b6dc14ca7" /><Relationship Type="http://schemas.openxmlformats.org/officeDocument/2006/relationships/slide" Target="/ppt/slides/slide1.xml" Id="Rcec504b77c4a429b" /><Relationship Type="http://schemas.openxmlformats.org/officeDocument/2006/relationships/slide" Target="/ppt/slides/slide2.xml" Id="R11aca6e2e7414b47" /><Relationship Type="http://schemas.openxmlformats.org/officeDocument/2006/relationships/slide" Target="/ppt/slides/slide3.xml" Id="R279bfc716fa74f5e" /><Relationship Type="http://schemas.openxmlformats.org/officeDocument/2006/relationships/slide" Target="/ppt/slides/slide4.xml" Id="R8b141926602242ac" /><Relationship Type="http://schemas.openxmlformats.org/officeDocument/2006/relationships/slide" Target="/ppt/slides/slide5.xml" Id="R63b6f66634ac44a2" /><Relationship Type="http://schemas.openxmlformats.org/officeDocument/2006/relationships/slide" Target="/ppt/slides/slide6.xml" Id="R3a0707941b6a4285" /><Relationship Type="http://schemas.openxmlformats.org/officeDocument/2006/relationships/slide" Target="/ppt/slides/slide7.xml" Id="R03aa252b280a4d67" /><Relationship Type="http://schemas.openxmlformats.org/officeDocument/2006/relationships/slide" Target="/ppt/slides/slide8.xml" Id="Ra1a19a54fc7e4e1f" /><Relationship Type="http://schemas.openxmlformats.org/officeDocument/2006/relationships/slide" Target="/ppt/slides/slide9.xml" Id="R2db42630f3ed4344" /><Relationship Type="http://schemas.openxmlformats.org/officeDocument/2006/relationships/slide" Target="/ppt/slides/slide10.xml" Id="Rb451aefd61dc4c46" /><Relationship Type="http://schemas.openxmlformats.org/officeDocument/2006/relationships/slide" Target="/ppt/slides/slide11.xml" Id="R32b11877f7194d08" /><Relationship Type="http://schemas.openxmlformats.org/officeDocument/2006/relationships/slide" Target="/ppt/slides/slide12.xml" Id="R8726e17900764c5c" /><Relationship Type="http://schemas.openxmlformats.org/officeDocument/2006/relationships/slide" Target="/ppt/slides/slide13.xml" Id="Racdb14abe76d443f" /><Relationship Type="http://schemas.openxmlformats.org/officeDocument/2006/relationships/slide" Target="/ppt/slides/slide14.xml" Id="R07dded48caaf4ff8" /><Relationship Type="http://schemas.openxmlformats.org/officeDocument/2006/relationships/slide" Target="/ppt/slides/slide15.xml" Id="R1c2beba6c584489c" /><Relationship Type="http://schemas.openxmlformats.org/officeDocument/2006/relationships/slide" Target="/ppt/slides/slide16.xml" Id="R2b7215777c1f45fb" /><Relationship Type="http://schemas.openxmlformats.org/officeDocument/2006/relationships/slide" Target="/ppt/slides/slide17.xml" Id="R8f0352c56d1547ea" /><Relationship Type="http://schemas.openxmlformats.org/officeDocument/2006/relationships/slide" Target="/ppt/slides/slide18.xml" Id="Rbbbc343bcd82440f" /><Relationship Type="http://schemas.openxmlformats.org/officeDocument/2006/relationships/slide" Target="/ppt/slides/slide19.xml" Id="Rcc3ecdbf07d94240" /><Relationship Type="http://schemas.openxmlformats.org/officeDocument/2006/relationships/slide" Target="/ppt/slides/slide20.xml" Id="Re67c1e33accb4cec" /><Relationship Type="http://schemas.openxmlformats.org/officeDocument/2006/relationships/slide" Target="/ppt/slides/slide21.xml" Id="Rb295c4cd31d84870" /><Relationship Type="http://schemas.openxmlformats.org/officeDocument/2006/relationships/slide" Target="/ppt/slides/slide22.xml" Id="R8732991242a7459c" /><Relationship Type="http://schemas.openxmlformats.org/officeDocument/2006/relationships/slide" Target="/ppt/slides/slide23.xml" Id="R196b08cfcea24992" /><Relationship Type="http://schemas.openxmlformats.org/officeDocument/2006/relationships/slide" Target="/ppt/slides/slide24.xml" Id="Rb047251013d34677" /><Relationship Type="http://schemas.openxmlformats.org/officeDocument/2006/relationships/slide" Target="/ppt/slides/slide25.xml" Id="R625765b281204d19" /><Relationship Type="http://schemas.openxmlformats.org/officeDocument/2006/relationships/slide" Target="/ppt/slides/slide26.xml" Id="Ra093ea328f524e5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422464c303d44f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cd0fc4030794093" /><Relationship Type="http://schemas.openxmlformats.org/officeDocument/2006/relationships/notesMaster" Target="/ppt/notesMasters/notesMaster1.xml" Id="R944a2f6b84c54ede" /></Relationships>
</file>

<file path=ppt/notesSlides/_rels/notesSlide2.xml.rels>&#65279;<?xml version="1.0" encoding="utf-8"?><Relationships xmlns="http://schemas.openxmlformats.org/package/2006/relationships"><Relationship Type="http://schemas.openxmlformats.org/officeDocument/2006/relationships/slide" Target="/ppt/slides/slide2.xml" Id="Rcf8c8ab7f1ee4dd7" /><Relationship Type="http://schemas.openxmlformats.org/officeDocument/2006/relationships/notesMaster" Target="/ppt/notesMasters/notesMaster1.xml" Id="R1c0b0314c4ae4772" /></Relationships>
</file>

<file path=ppt/notesSlides/_rels/notesSlide3.xml.rels>&#65279;<?xml version="1.0" encoding="utf-8"?><Relationships xmlns="http://schemas.openxmlformats.org/package/2006/relationships"><Relationship Type="http://schemas.openxmlformats.org/officeDocument/2006/relationships/slide" Target="/ppt/slides/slide3.xml" Id="R21e67d3c16904a84" /><Relationship Type="http://schemas.openxmlformats.org/officeDocument/2006/relationships/notesMaster" Target="/ppt/notesMasters/notesMaster1.xml" Id="Ra54abdbff04a41fb" /></Relationships>
</file>

<file path=ppt/notesSlides/_rels/notesSlide4.xml.rels>&#65279;<?xml version="1.0" encoding="utf-8"?><Relationships xmlns="http://schemas.openxmlformats.org/package/2006/relationships"><Relationship Type="http://schemas.openxmlformats.org/officeDocument/2006/relationships/slide" Target="/ppt/slides/slide4.xml" Id="R3ba383b645d847c5" /><Relationship Type="http://schemas.openxmlformats.org/officeDocument/2006/relationships/notesMaster" Target="/ppt/notesMasters/notesMaster1.xml" Id="Re97c3e7b0d894962" /></Relationships>
</file>

<file path=ppt/notesSlides/_rels/notesSlide5.xml.rels>&#65279;<?xml version="1.0" encoding="utf-8"?><Relationships xmlns="http://schemas.openxmlformats.org/package/2006/relationships"><Relationship Type="http://schemas.openxmlformats.org/officeDocument/2006/relationships/slide" Target="/ppt/slides/slide5.xml" Id="R667510a2206844bc" /><Relationship Type="http://schemas.openxmlformats.org/officeDocument/2006/relationships/notesMaster" Target="/ppt/notesMasters/notesMaster1.xml" Id="R7c678887a0164ca6" /></Relationships>
</file>

<file path=ppt/notesSlides/_rels/notesSlide6.xml.rels>&#65279;<?xml version="1.0" encoding="utf-8"?><Relationships xmlns="http://schemas.openxmlformats.org/package/2006/relationships"><Relationship Type="http://schemas.openxmlformats.org/officeDocument/2006/relationships/slide" Target="/ppt/slides/slide6.xml" Id="Rff44b32ecfe14262" /><Relationship Type="http://schemas.openxmlformats.org/officeDocument/2006/relationships/notesMaster" Target="/ppt/notesMasters/notesMaster1.xml" Id="R2e0a53a919634237" /></Relationships>
</file>

<file path=ppt/notesSlides/_rels/notesSlide7.xml.rels>&#65279;<?xml version="1.0" encoding="utf-8"?><Relationships xmlns="http://schemas.openxmlformats.org/package/2006/relationships"><Relationship Type="http://schemas.openxmlformats.org/officeDocument/2006/relationships/slide" Target="/ppt/slides/slide7.xml" Id="Rd16137f69dcf4c6e" /><Relationship Type="http://schemas.openxmlformats.org/officeDocument/2006/relationships/notesMaster" Target="/ppt/notesMasters/notesMaster1.xml" Id="R903921616ebd41db" /></Relationships>
</file>

<file path=ppt/notesSlides/_rels/notesSlide8.xml.rels>&#65279;<?xml version="1.0" encoding="utf-8"?><Relationships xmlns="http://schemas.openxmlformats.org/package/2006/relationships"><Relationship Type="http://schemas.openxmlformats.org/officeDocument/2006/relationships/slide" Target="/ppt/slides/slide8.xml" Id="Rb58674f4ebd24080" /><Relationship Type="http://schemas.openxmlformats.org/officeDocument/2006/relationships/notesMaster" Target="/ppt/notesMasters/notesMaster1.xml" Id="R9b0583978d554cd4" /></Relationships>
</file>

<file path=ppt/notesSlides/_rels/notesSlide9.xml.rels>&#65279;<?xml version="1.0" encoding="utf-8"?><Relationships xmlns="http://schemas.openxmlformats.org/package/2006/relationships"><Relationship Type="http://schemas.openxmlformats.org/officeDocument/2006/relationships/slide" Target="/ppt/slides/slide9.xml" Id="R19a4dcfc44054024" /><Relationship Type="http://schemas.openxmlformats.org/officeDocument/2006/relationships/notesMaster" Target="/ppt/notesMasters/notesMaster1.xml" Id="Rfee8b4f3836b496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d8da94c9a0b49c7" /><Relationship Type="http://schemas.openxmlformats.org/officeDocument/2006/relationships/notesMaster" Target="/ppt/notesMasters/notesMaster1.xml" Id="R3f317742edb64b5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51fd760adc04d7c" /><Relationship Type="http://schemas.openxmlformats.org/officeDocument/2006/relationships/notesMaster" Target="/ppt/notesMasters/notesMaster1.xml" Id="Rf312437b654b418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03cb1e7342c41e7" /><Relationship Type="http://schemas.openxmlformats.org/officeDocument/2006/relationships/notesMaster" Target="/ppt/notesMasters/notesMaster1.xml" Id="Rf368fd0c2e83448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88872b7c006435e" /><Relationship Type="http://schemas.openxmlformats.org/officeDocument/2006/relationships/notesMaster" Target="/ppt/notesMasters/notesMaster1.xml" Id="Rdbfadb06bf9f4f0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7fc16aa90924413" /><Relationship Type="http://schemas.openxmlformats.org/officeDocument/2006/relationships/notesMaster" Target="/ppt/notesMasters/notesMaster1.xml" Id="Rdab1fa9c222e46d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ef96d500d0f4bc2" /><Relationship Type="http://schemas.openxmlformats.org/officeDocument/2006/relationships/notesMaster" Target="/ppt/notesMasters/notesMaster1.xml" Id="Rf3771d0d1d46402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fcd01a9a27c4f41" /><Relationship Type="http://schemas.openxmlformats.org/officeDocument/2006/relationships/notesMaster" Target="/ppt/notesMasters/notesMaster1.xml" Id="R75ed0c75dd354c5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e31f213df5d4587" /><Relationship Type="http://schemas.openxmlformats.org/officeDocument/2006/relationships/notesMaster" Target="/ppt/notesMasters/notesMaster1.xml" Id="Rbe1f914451394ab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2aac5f7e8054ea8" /><Relationship Type="http://schemas.openxmlformats.org/officeDocument/2006/relationships/notesMaster" Target="/ppt/notesMasters/notesMaster1.xml" Id="R59cba30468eb428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24855da43424541" /><Relationship Type="http://schemas.openxmlformats.org/officeDocument/2006/relationships/notesMaster" Target="/ppt/notesMasters/notesMaster1.xml" Id="R8b1c3f2eb936497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dbecd6952ba435f" /><Relationship Type="http://schemas.openxmlformats.org/officeDocument/2006/relationships/notesMaster" Target="/ppt/notesMasters/notesMaster1.xml" Id="Rd458d5edf88c4e2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c3430fcc44e49b6" /><Relationship Type="http://schemas.openxmlformats.org/officeDocument/2006/relationships/notesMaster" Target="/ppt/notesMasters/notesMaster1.xml" Id="Rbdcdf2ad1f5549c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e91adaa5182449b" /><Relationship Type="http://schemas.openxmlformats.org/officeDocument/2006/relationships/notesMaster" Target="/ppt/notesMasters/notesMaster1.xml" Id="Rf0874ec7c78041a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0ba0784dd354c87" /><Relationship Type="http://schemas.openxmlformats.org/officeDocument/2006/relationships/notesMaster" Target="/ppt/notesMasters/notesMaster1.xml" Id="Rae959a7cfcc7422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269086a2900424e" /><Relationship Type="http://schemas.openxmlformats.org/officeDocument/2006/relationships/notesMaster" Target="/ppt/notesMasters/notesMaster1.xml" Id="Rd454fd2a70d7464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3093a274940470d" /><Relationship Type="http://schemas.openxmlformats.org/officeDocument/2006/relationships/notesMaster" Target="/ppt/notesMasters/notesMaster1.xml" Id="R3aa3d95839704e6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9a46e4e76994c14" /><Relationship Type="http://schemas.openxmlformats.org/officeDocument/2006/relationships/notesMaster" Target="/ppt/notesMasters/notesMaster1.xml" Id="Rbd1268784e594eb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0364ce59f634db1" /><Relationship Type="http://schemas.openxmlformats.org/officeDocument/2006/relationships/image" Target="/ppt/media/image.png" Id="R563b700a6c004fe4" /><Relationship Type="http://schemas.openxmlformats.org/officeDocument/2006/relationships/image" Target="/ppt/media/image2.png" Id="R42f4e662c45f4dad" /><Relationship Type="http://schemas.openxmlformats.org/officeDocument/2006/relationships/image" Target="/ppt/media/image.jpeg" Id="R4c4a871a55e94c5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349f1768f4f496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63b700a6c004fe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2f4e662c45f4da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c4a871a55e94c5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bd6648be6bf4708" /><Relationship Type="http://schemas.openxmlformats.org/officeDocument/2006/relationships/slideLayout" Target="/ppt/slideLayouts/slideLayout1.xml" Id="R04e1c0283fa5479e" /><Relationship Type="http://schemas.openxmlformats.org/officeDocument/2006/relationships/slideLayout" Target="/ppt/slideLayouts/slideLayout2.xml" Id="Rb9a52b3e33cd4e6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e1c0283fa5479e"/>
    <p:sldLayoutId xmlns:r="http://schemas.openxmlformats.org/officeDocument/2006/relationships" id="2147483650" r:id="Rb9a52b3e33cd4e6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04743d7bf504c58" /><Relationship Type="http://schemas.openxmlformats.org/officeDocument/2006/relationships/notesSlide" Target="/ppt/notesSlides/notesSlide1.xml" Id="Re1a856e7478743c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fba813ccbad4cbc" /><Relationship Type="http://schemas.openxmlformats.org/officeDocument/2006/relationships/notesSlide" Target="/ppt/notesSlides/notesSlide2.xml" Id="R23cf35bc98a8488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c3a86d8bcaf453b" /><Relationship Type="http://schemas.openxmlformats.org/officeDocument/2006/relationships/notesSlide" Target="/ppt/notesSlides/notesSlide3.xml" Id="Rb0971ce66f394dd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0cf56abc21c4da4" /><Relationship Type="http://schemas.openxmlformats.org/officeDocument/2006/relationships/notesSlide" Target="/ppt/notesSlides/notesSlide4.xml" Id="R741aa9b827f94e1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38b01f4397143ce" /><Relationship Type="http://schemas.openxmlformats.org/officeDocument/2006/relationships/notesSlide" Target="/ppt/notesSlides/notesSlide5.xml" Id="R562d449b5fd0468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bd4e59b67b544e1" /><Relationship Type="http://schemas.openxmlformats.org/officeDocument/2006/relationships/notesSlide" Target="/ppt/notesSlides/notesSlide6.xml" Id="Rad109a9471ff421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59cec026937460f" /><Relationship Type="http://schemas.openxmlformats.org/officeDocument/2006/relationships/notesSlide" Target="/ppt/notesSlides/notesSlide7.xml" Id="Re6840332582346d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779b97081874c52" /><Relationship Type="http://schemas.openxmlformats.org/officeDocument/2006/relationships/notesSlide" Target="/ppt/notesSlides/notesSlide8.xml" Id="R3ece6c4e26b145b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bed97cc8b594096" /><Relationship Type="http://schemas.openxmlformats.org/officeDocument/2006/relationships/notesSlide" Target="/ppt/notesSlides/notesSlide9.xml" Id="R6c4d9d39ccd143b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864a4a322a1499a" /><Relationship Type="http://schemas.openxmlformats.org/officeDocument/2006/relationships/notesSlide" Target="/ppt/notesSlides/notesSlide10.xml" Id="R2fa07630b3184bd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1028451595a4c1d" /><Relationship Type="http://schemas.openxmlformats.org/officeDocument/2006/relationships/notesSlide" Target="/ppt/notesSlides/notesSlide11.xml" Id="Rff2926a534774c0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23f356917d54f06" /><Relationship Type="http://schemas.openxmlformats.org/officeDocument/2006/relationships/notesSlide" Target="/ppt/notesSlides/notesSlide12.xml" Id="R4132ae3a41cd49a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a93e50742144588" /><Relationship Type="http://schemas.openxmlformats.org/officeDocument/2006/relationships/notesSlide" Target="/ppt/notesSlides/notesSlide13.xml" Id="R5f85cc198aa44f3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55f44d2b2c3405b" /><Relationship Type="http://schemas.openxmlformats.org/officeDocument/2006/relationships/notesSlide" Target="/ppt/notesSlides/notesSlide14.xml" Id="Rebe369f82f92436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ef652eb772a46b5" /><Relationship Type="http://schemas.openxmlformats.org/officeDocument/2006/relationships/notesSlide" Target="/ppt/notesSlides/notesSlide15.xml" Id="R657f634acccb440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c7ab8cd03cf4db3" /><Relationship Type="http://schemas.openxmlformats.org/officeDocument/2006/relationships/notesSlide" Target="/ppt/notesSlides/notesSlide16.xml" Id="R8d4ef016f9fd494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742419a25c648a8" /><Relationship Type="http://schemas.openxmlformats.org/officeDocument/2006/relationships/notesSlide" Target="/ppt/notesSlides/notesSlide17.xml" Id="R567e8302dd054ff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466d37316644b79" /><Relationship Type="http://schemas.openxmlformats.org/officeDocument/2006/relationships/notesSlide" Target="/ppt/notesSlides/notesSlide18.xml" Id="R701aaae6772644d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3c87f8b8eff43c7" /><Relationship Type="http://schemas.openxmlformats.org/officeDocument/2006/relationships/notesSlide" Target="/ppt/notesSlides/notesSlide19.xml" Id="R2292192c540544c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a5b1211fc6747a4" /><Relationship Type="http://schemas.openxmlformats.org/officeDocument/2006/relationships/notesSlide" Target="/ppt/notesSlides/notesSlide20.xml" Id="R8ac1363f6f174b3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5b2a767c6604ae3" /><Relationship Type="http://schemas.openxmlformats.org/officeDocument/2006/relationships/notesSlide" Target="/ppt/notesSlides/notesSlide21.xml" Id="R0df08b268b5d4af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4bc94b9a0bf4d96" /><Relationship Type="http://schemas.openxmlformats.org/officeDocument/2006/relationships/notesSlide" Target="/ppt/notesSlides/notesSlide22.xml" Id="Raee51555f6df4d6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3b0c238b29d4707" /><Relationship Type="http://schemas.openxmlformats.org/officeDocument/2006/relationships/notesSlide" Target="/ppt/notesSlides/notesSlide23.xml" Id="R78d898e31355417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06b26b0d6cb458c" /><Relationship Type="http://schemas.openxmlformats.org/officeDocument/2006/relationships/notesSlide" Target="/ppt/notesSlides/notesSlide24.xml" Id="R7044b86456be492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ce919fc5e014ae3" /><Relationship Type="http://schemas.openxmlformats.org/officeDocument/2006/relationships/notesSlide" Target="/ppt/notesSlides/notesSlide25.xml" Id="R733feb27281345e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ee15c9e90bc456b" /><Relationship Type="http://schemas.openxmlformats.org/officeDocument/2006/relationships/notesSlide" Target="/ppt/notesSlides/notesSlide26.xml" Id="Rd054d89931cb43c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耶利米書第3章</a:t>
            </a:r>
          </a:p>
          <a:p xmlns:a="http://schemas.openxmlformats.org/drawingml/2006/main">
            <a:pPr algn="ctr">
              <a:buNone/>
            </a:pPr>
            <a:r>
              <a:rPr sz="2000">
                <a:solidFill>
                  <a:srgbClr val="FFFFFF"/>
                </a:solidFill>
                <a:latin typeface="Georgia"/>
                <a:ea typeface="Georgia"/>
                <a:cs typeface="Georgia"/>
              </a:rPr>
              <a:t>Jeremiah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  |  Jeremiah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有話說：人若休妻， 妻離他而去，作了別人的妻， 前夫豈能再收回她來？ [若收回她來]，那地豈不是大大玷污了嗎？ 但你和許多親愛的行邪淫， 還可以歸向我。 這是耶和華說的。</a:t>
            </a:r>
          </a:p>
          <a:p xmlns:a="http://schemas.openxmlformats.org/drawingml/2006/main">
            <a:pPr algn="ctr">
              <a:buNone/>
            </a:pPr>
            <a:r>
              <a:rPr sz="1800">
                <a:solidFill>
                  <a:srgbClr val="FFFFFF"/>
                </a:solidFill>
                <a:latin typeface="Georgia"/>
                <a:ea typeface="Georgia"/>
                <a:cs typeface="Georgia"/>
              </a:rPr>
              <a:t>They say, If a man put away his wife, and she go from him, and become another man’s, shall he return unto her again? shall not that land be greatly polluted? but thou hast played the harlot with many lovers; yet return again to me, saith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  |  Jeremiah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你向淨光的高處舉目觀看， 你在何處沒有淫行呢？ 你坐在道旁等候， 好像阿拉伯人在曠野[埋伏]一樣， 並且你的淫行邪惡玷污了全地。</a:t>
            </a:r>
          </a:p>
          <a:p xmlns:a="http://schemas.openxmlformats.org/drawingml/2006/main">
            <a:pPr algn="ctr">
              <a:buNone/>
            </a:pPr>
            <a:r>
              <a:rPr sz="1800">
                <a:solidFill>
                  <a:srgbClr val="FFFFFF"/>
                </a:solidFill>
                <a:latin typeface="Georgia"/>
                <a:ea typeface="Georgia"/>
                <a:cs typeface="Georgia"/>
              </a:rPr>
              <a:t>Lift up thine eyes unto the high places, and see where thou hast not been lien with. In the ways hast thou sat for them, as the Arabian in the wilderness; and thou hast polluted the land with thy whoredoms and with thy wickedness.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3:3  |  Jeremiah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因此甘霖停止， 春雨不降。 你還是有娼妓之臉， 不顧羞恥。</a:t>
            </a:r>
          </a:p>
          <a:p xmlns:a="http://schemas.openxmlformats.org/drawingml/2006/main">
            <a:pPr algn="ctr">
              <a:buNone/>
            </a:pPr>
            <a:r>
              <a:rPr sz="2400">
                <a:solidFill>
                  <a:srgbClr val="FFFFFF"/>
                </a:solidFill>
                <a:latin typeface="Georgia"/>
                <a:ea typeface="Georgia"/>
                <a:cs typeface="Georgia"/>
              </a:rPr>
              <a:t>Therefore the showers have been withholden, and there hath been no latter rain; and thou hadst a whore’s forehead, thou refusedst to be ashamed.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  |  Jeremiah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從今以後，你豈不向我呼叫[說]： 我父啊，你是我幼年的恩主。</a:t>
            </a:r>
          </a:p>
          <a:p xmlns:a="http://schemas.openxmlformats.org/drawingml/2006/main">
            <a:pPr algn="ctr">
              <a:buNone/>
            </a:pPr>
            <a:r>
              <a:rPr sz="2400">
                <a:solidFill>
                  <a:srgbClr val="FFFFFF"/>
                </a:solidFill>
                <a:latin typeface="Georgia"/>
                <a:ea typeface="Georgia"/>
                <a:cs typeface="Georgia"/>
              </a:rPr>
              <a:t>Wilt thou not from this time cry unto me, My father, thou art the guide of my youth?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  |  Jeremiah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耶和華豈永遠懷[怒]，存留到底嗎？ 看哪，你又發惡言又行壞事， 隨自己的私意而行。」</a:t>
            </a:r>
          </a:p>
          <a:p xmlns:a="http://schemas.openxmlformats.org/drawingml/2006/main">
            <a:pPr algn="ctr">
              <a:buNone/>
            </a:pPr>
            <a:r>
              <a:rPr sz="2400">
                <a:solidFill>
                  <a:srgbClr val="FFFFFF"/>
                </a:solidFill>
                <a:latin typeface="Georgia"/>
                <a:ea typeface="Georgia"/>
                <a:cs typeface="Georgia"/>
              </a:rPr>
              <a:t>Will he reserve his anger for ever? will he keep it to the end? Behold, thou hast spoken and done evil things as thou couldest.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3:6  |  Jeremiah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約西亞王在位的時候，耶和華又對我說：「背道的以色列所行的，你看見沒有？她上各高山，在各青翠樹下行淫。</a:t>
            </a:r>
          </a:p>
          <a:p xmlns:a="http://schemas.openxmlformats.org/drawingml/2006/main">
            <a:pPr algn="ctr">
              <a:buNone/>
            </a:pPr>
            <a:r>
              <a:rPr sz="2100">
                <a:solidFill>
                  <a:srgbClr val="FFFFFF"/>
                </a:solidFill>
                <a:latin typeface="Georgia"/>
                <a:ea typeface="Georgia"/>
                <a:cs typeface="Georgia"/>
              </a:rPr>
              <a:t>The LORD said also unto me in the days of Josiah the king, Hast thou seen that which backsliding Israel hath done? she is gone up upon every high mountain and under every green tree, and there hath played the harlot.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3:7  |  Jeremiah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她行這些事以後，我說她必歸向我，她卻不歸向我。她奸詐的妹妹猶大也看見了。</a:t>
            </a:r>
          </a:p>
          <a:p xmlns:a="http://schemas.openxmlformats.org/drawingml/2006/main">
            <a:pPr algn="ctr">
              <a:buNone/>
            </a:pPr>
            <a:r>
              <a:rPr sz="2400">
                <a:solidFill>
                  <a:srgbClr val="FFFFFF"/>
                </a:solidFill>
                <a:latin typeface="Georgia"/>
                <a:ea typeface="Georgia"/>
                <a:cs typeface="Georgia"/>
              </a:rPr>
              <a:t>And I said after she had done all these things, Turn thou unto me. But she returned not. And her treacherous sister Judah saw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  |  Jeremiah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背道的以色列行淫，我為這緣故給她休書休她；我看見她奸詐的妹妹猶大，還不懼怕，也去行淫。</a:t>
            </a:r>
          </a:p>
          <a:p xmlns:a="http://schemas.openxmlformats.org/drawingml/2006/main">
            <a:pPr algn="ctr">
              <a:buNone/>
            </a:pPr>
            <a:r>
              <a:rPr sz="2100">
                <a:solidFill>
                  <a:srgbClr val="FFFFFF"/>
                </a:solidFill>
                <a:latin typeface="Georgia"/>
                <a:ea typeface="Georgia"/>
                <a:cs typeface="Georgia"/>
              </a:rPr>
              <a:t>And I saw, when for all the causes whereby backsliding Israel committed adultery I had put her away, and given her a bill of divorce; yet her treacherous sister Judah feared not, but went and played the harlot also.</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3:9  |  Jeremiah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因以色列輕忽了她的淫亂，和石頭木頭行淫，地就被玷污了。</a:t>
            </a:r>
          </a:p>
          <a:p xmlns:a="http://schemas.openxmlformats.org/drawingml/2006/main">
            <a:pPr algn="ctr">
              <a:buNone/>
            </a:pPr>
            <a:r>
              <a:rPr sz="2400">
                <a:solidFill>
                  <a:srgbClr val="FFFFFF"/>
                </a:solidFill>
                <a:latin typeface="Georgia"/>
                <a:ea typeface="Georgia"/>
                <a:cs typeface="Georgia"/>
              </a:rPr>
              <a:t>And it came to pass through the lightness of her whoredom, that she defiled the land, and committed adultery with stones and with stocks.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3:10  |  Jeremiah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雖有這一切的事，她奸詐的妹妹猶大還不一心歸向我，不過是假意歸我。這是耶和華說的。」</a:t>
            </a:r>
          </a:p>
          <a:p xmlns:a="http://schemas.openxmlformats.org/drawingml/2006/main">
            <a:pPr algn="ctr">
              <a:buNone/>
            </a:pPr>
            <a:r>
              <a:rPr sz="2400">
                <a:solidFill>
                  <a:srgbClr val="FFFFFF"/>
                </a:solidFill>
                <a:latin typeface="Georgia"/>
                <a:ea typeface="Georgia"/>
                <a:cs typeface="Georgia"/>
              </a:rPr>
              <a:t>And yet for all this her treacherous sister Judah hath not turned unto me with her whole heart, but feignedly, saith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3:11  |  Jeremiah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耶和華對我說：「背道的以色列比奸詐的猶大還顯為義。</a:t>
            </a:r>
          </a:p>
          <a:p xmlns:a="http://schemas.openxmlformats.org/drawingml/2006/main">
            <a:pPr algn="ctr">
              <a:buNone/>
            </a:pPr>
            <a:r>
              <a:rPr sz="2400">
                <a:solidFill>
                  <a:srgbClr val="FFFFFF"/>
                </a:solidFill>
                <a:latin typeface="Georgia"/>
                <a:ea typeface="Georgia"/>
                <a:cs typeface="Georgia"/>
              </a:rPr>
              <a:t>And the LORD said unto me, The backsliding Israel hath justified herself more than treacherous Judah.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3:12  |  Jeremiah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你去向北方宣告說： 耶和華說：背道的以色列啊，回來吧！ 我必不怒目看你們； 因為我是慈愛的， 我必不永遠存[怒]。 這是耶和華說的。</a:t>
            </a:r>
          </a:p>
          <a:p xmlns:a="http://schemas.openxmlformats.org/drawingml/2006/main">
            <a:pPr algn="ctr">
              <a:buNone/>
            </a:pPr>
            <a:r>
              <a:rPr sz="1800">
                <a:solidFill>
                  <a:srgbClr val="FFFFFF"/>
                </a:solidFill>
                <a:latin typeface="Georgia"/>
                <a:ea typeface="Georgia"/>
                <a:cs typeface="Georgia"/>
              </a:rPr>
              <a:t>Go and proclaim these words toward the north, and say, Return, thou backsliding Israel, saith the LORD; and I will not cause mine anger to fall upon you: for I am merciful, saith the LORD, and I will not keep anger for ever.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3:13  |  Jeremiah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只要承認你的罪孽， 就是你違背耶和華－你的神， 在各青翠樹下向別[神]東奔西跑， 沒有聽從我的話。 這是耶和華說的。</a:t>
            </a:r>
          </a:p>
          <a:p xmlns:a="http://schemas.openxmlformats.org/drawingml/2006/main">
            <a:pPr algn="ctr">
              <a:buNone/>
            </a:pPr>
            <a:r>
              <a:rPr sz="2100">
                <a:solidFill>
                  <a:srgbClr val="FFFFFF"/>
                </a:solidFill>
                <a:latin typeface="Georgia"/>
                <a:ea typeface="Georgia"/>
                <a:cs typeface="Georgia"/>
              </a:rPr>
              <a:t>Only acknowledge thine iniquity, that thou hast transgressed against the LORD thy God, and hast scattered thy ways to the strangers under every green tree, and ye have not obeyed my voice, saith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3:14  |  Jeremiah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耶和華說：背道的兒女啊，回來吧！ 因為我作你們的丈夫， 並且我必將你們從一城取一人， 從一族取兩人，帶到錫安。</a:t>
            </a:r>
          </a:p>
          <a:p xmlns:a="http://schemas.openxmlformats.org/drawingml/2006/main">
            <a:pPr algn="ctr">
              <a:buNone/>
            </a:pPr>
            <a:r>
              <a:rPr sz="2100">
                <a:solidFill>
                  <a:srgbClr val="FFFFFF"/>
                </a:solidFill>
                <a:latin typeface="Georgia"/>
                <a:ea typeface="Georgia"/>
                <a:cs typeface="Georgia"/>
              </a:rPr>
              <a:t>Turn, O backsliding children, saith the LORD; for I am married unto you: and I will take you one of a city, and two of a family, and I will bring you to Zion: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3:15  |  Jeremiah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我也必將合我心的牧者賜給你們。他們必以知識和智慧牧養你們。」</a:t>
            </a:r>
          </a:p>
          <a:p xmlns:a="http://schemas.openxmlformats.org/drawingml/2006/main">
            <a:pPr algn="ctr">
              <a:buNone/>
            </a:pPr>
            <a:r>
              <a:rPr sz="2400">
                <a:solidFill>
                  <a:srgbClr val="FFFFFF"/>
                </a:solidFill>
                <a:latin typeface="Georgia"/>
                <a:ea typeface="Georgia"/>
                <a:cs typeface="Georgia"/>
              </a:rPr>
              <a:t>And I will give you pastors according to mine heart, which shall feed you with knowledge and understanding.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3:16  |  Jeremiah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耶和華說：「你們在國中生養眾多；當那些日子，人必不再提說耶和華的約櫃，不追想，不記念，不覺缺少，也不再製造。</a:t>
            </a:r>
          </a:p>
          <a:p xmlns:a="http://schemas.openxmlformats.org/drawingml/2006/main">
            <a:pPr algn="ctr">
              <a:buNone/>
            </a:pPr>
            <a:r>
              <a:rPr sz="1800">
                <a:solidFill>
                  <a:srgbClr val="FFFFFF"/>
                </a:solidFill>
                <a:latin typeface="Georgia"/>
                <a:ea typeface="Georgia"/>
                <a:cs typeface="Georgia"/>
              </a:rPr>
              <a:t>And it shall come to pass, when ye be multiplied and increased in the land, in those days, saith the LORD, they shall say no more, The ark of the covenant of the LORD: neither shall it come to mind: neither shall they remember it; neither shall they visit it; neither shall that be done any more.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3:17  |  Jeremiah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那時，人必稱耶路撒冷為耶和華的寶座；萬國必到耶路撒冷，在耶和華[立]名[的地方]聚集。他們必不再隨從自己頑梗的惡心行事。</a:t>
            </a:r>
          </a:p>
          <a:p xmlns:a="http://schemas.openxmlformats.org/drawingml/2006/main">
            <a:pPr algn="ctr">
              <a:buNone/>
            </a:pPr>
            <a:r>
              <a:rPr sz="1800">
                <a:solidFill>
                  <a:srgbClr val="FFFFFF"/>
                </a:solidFill>
                <a:latin typeface="Georgia"/>
                <a:ea typeface="Georgia"/>
                <a:cs typeface="Georgia"/>
              </a:rPr>
              <a:t>At that time they shall call Jerusalem the throne of the LORD; and all the nations shall be gathered unto it, to the name of the LORD, to Jerusalem: neither shall they walk any more after the imagination of their evil heart.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3:18  |  Jeremiah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當那些日子，猶大家要和以色列家同行，從北方之地一同來到我賜給你們列祖為業之地。」</a:t>
            </a:r>
          </a:p>
          <a:p xmlns:a="http://schemas.openxmlformats.org/drawingml/2006/main">
            <a:pPr algn="ctr">
              <a:buNone/>
            </a:pPr>
            <a:r>
              <a:rPr sz="2100">
                <a:solidFill>
                  <a:srgbClr val="FFFFFF"/>
                </a:solidFill>
                <a:latin typeface="Georgia"/>
                <a:ea typeface="Georgia"/>
                <a:cs typeface="Georgia"/>
              </a:rPr>
              <a:t>In those days the house of Judah shall walk with the house of Israel, and they shall come together out of the land of the north to the land that I have given for an inheritance unto your fathers.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3:19  |  Jeremiah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我說：我怎樣將你安置在兒女之中， 賜給你美地， 就是萬國中肥美的產業。 我又說：你們必稱我為父， 也不再轉去不跟從我。</a:t>
            </a:r>
          </a:p>
          <a:p xmlns:a="http://schemas.openxmlformats.org/drawingml/2006/main">
            <a:pPr algn="ctr">
              <a:buNone/>
            </a:pPr>
            <a:r>
              <a:rPr sz="2100">
                <a:solidFill>
                  <a:srgbClr val="FFFFFF"/>
                </a:solidFill>
                <a:latin typeface="Georgia"/>
                <a:ea typeface="Georgia"/>
                <a:cs typeface="Georgia"/>
              </a:rPr>
              <a:t>But I said, How shall I put thee among the children, and give thee a pleasant land, a goodly heritage of the hosts of nations? and I said, Thou shalt call me, My father; and shalt not turn away from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3:20  |  Jeremiah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以色列家，你們向我行詭詐， 真像妻子行詭詐離開她丈夫一樣。 這是耶和華說的。</a:t>
            </a:r>
          </a:p>
          <a:p xmlns:a="http://schemas.openxmlformats.org/drawingml/2006/main">
            <a:pPr algn="ctr">
              <a:buNone/>
            </a:pPr>
            <a:r>
              <a:rPr sz="2400">
                <a:solidFill>
                  <a:srgbClr val="FFFFFF"/>
                </a:solidFill>
                <a:latin typeface="Georgia"/>
                <a:ea typeface="Georgia"/>
                <a:cs typeface="Georgia"/>
              </a:rPr>
              <a:t>Surely as a wife treacherously departeth from her husband, so have ye dealt treacherously with me, O house of Israel, saith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3:21  |  Jeremiah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在淨光的高處聽見人聲， 就是以色列人哭泣懇求之聲， 乃因他們走彎曲之道， 忘記耶和華－他們的神。</a:t>
            </a:r>
          </a:p>
          <a:p xmlns:a="http://schemas.openxmlformats.org/drawingml/2006/main">
            <a:pPr algn="ctr">
              <a:buNone/>
            </a:pPr>
            <a:r>
              <a:rPr sz="2100">
                <a:solidFill>
                  <a:srgbClr val="FFFFFF"/>
                </a:solidFill>
                <a:latin typeface="Georgia"/>
                <a:ea typeface="Georgia"/>
                <a:cs typeface="Georgia"/>
              </a:rPr>
              <a:t>A voice was heard upon the high places, weeping and supplications of the children of Israel: for they have perverted their way, and they have forgotten the LORD their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3:22  |  Jeremiah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你們這背道的兒女啊，回來吧！ 我要醫治你們背道的病。 看哪，我們來到你這裏， 因你是耶和華－我們的神。</a:t>
            </a:r>
          </a:p>
          <a:p xmlns:a="http://schemas.openxmlformats.org/drawingml/2006/main">
            <a:pPr algn="ctr">
              <a:buNone/>
            </a:pPr>
            <a:r>
              <a:rPr sz="2400">
                <a:solidFill>
                  <a:srgbClr val="FFFFFF"/>
                </a:solidFill>
                <a:latin typeface="Georgia"/>
                <a:ea typeface="Georgia"/>
                <a:cs typeface="Georgia"/>
              </a:rPr>
              <a:t>Return, ye backsliding children, and I will heal your backslidings. Behold, we come unto thee; for thou art the LORD our God.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3:23  |  Jeremiah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[仰望]從小山或從大山的喧嚷中[得幫助]， 真是枉然的。 以色列得救，誠然在乎耶和華－我們的神。</a:t>
            </a:r>
          </a:p>
          <a:p xmlns:a="http://schemas.openxmlformats.org/drawingml/2006/main">
            <a:pPr algn="ctr">
              <a:buNone/>
            </a:pPr>
            <a:r>
              <a:rPr sz="2400">
                <a:solidFill>
                  <a:srgbClr val="FFFFFF"/>
                </a:solidFill>
                <a:latin typeface="Georgia"/>
                <a:ea typeface="Georgia"/>
                <a:cs typeface="Georgia"/>
              </a:rPr>
              <a:t>Truly in vain is salvation hoped for from the hills, and from the multitude of mountains: truly in the LORD our God is the salvation of Israel.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3:24  |  Jeremiah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從我們幼年以來，那可恥的[偶像]將我們列祖所勞碌得來的羊群、牛群，和他們的兒女都吞吃了。</a:t>
            </a:r>
          </a:p>
          <a:p xmlns:a="http://schemas.openxmlformats.org/drawingml/2006/main">
            <a:pPr algn="ctr">
              <a:buNone/>
            </a:pPr>
            <a:r>
              <a:rPr sz="2400">
                <a:solidFill>
                  <a:srgbClr val="FFFFFF"/>
                </a:solidFill>
                <a:latin typeface="Georgia"/>
                <a:ea typeface="Georgia"/>
                <a:cs typeface="Georgia"/>
              </a:rPr>
              <a:t>For shame hath devoured the labour of our fathers from our youth; their flocks and their herds, their sons and their daughters.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3:25  |  Jeremiah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我們在羞恥中躺臥吧！願慚愧將我們遮蓋；因為從立國以來，我們和我們的列祖常常得罪耶和華－我們的神，沒有聽從耶和華－我們神的話。</a:t>
            </a:r>
          </a:p>
          <a:p xmlns:a="http://schemas.openxmlformats.org/drawingml/2006/main">
            <a:pPr algn="ctr">
              <a:buNone/>
            </a:pPr>
            <a:r>
              <a:rPr sz="2100">
                <a:solidFill>
                  <a:srgbClr val="FFFFFF"/>
                </a:solidFill>
                <a:latin typeface="Georgia"/>
                <a:ea typeface="Georgia"/>
                <a:cs typeface="Georgia"/>
              </a:rPr>
              <a:t>We lie down in our shame, and our confusion covereth us: for we have sinned against the LORD our God, we and our fathers, from our youth even unto this day, and have not obeyed the voice of the LORD our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2026-08-30T04:08:13.8890000Z</dcterms:created>
  <dcterms:modified xsi:type="dcterms:W3CDTF">2026-08-30T04:08:13.8890000Z</dcterms:modified>
</coreProperties>
</file>