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03a3f36aee4042" /><Relationship Type="http://schemas.openxmlformats.org/officeDocument/2006/relationships/extended-properties" Target="/docProps/app.xml" Id="R6c1388d0c7114bd2" /><Relationship Type="http://schemas.openxmlformats.org/officeDocument/2006/relationships/officeDocument" Target="/ppt/presentation.xml" Id="R174833791ff747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255a1cc82d4482"/>
  </p:sldMasterIdLst>
  <p:notesMasterIdLst>
    <p:notesMasterId xmlns:r="http://schemas.openxmlformats.org/officeDocument/2006/relationships" r:id="R57521f6d16984ae4"/>
  </p:notesMasterIdLst>
  <p:sldIdLst>
    <p:sldId xmlns:r="http://schemas.openxmlformats.org/officeDocument/2006/relationships" id="256" r:id="Rbbd68fdde6654a7b"/>
    <p:sldId xmlns:r="http://schemas.openxmlformats.org/officeDocument/2006/relationships" id="257" r:id="Rcf4aa4e434644b8e"/>
    <p:sldId xmlns:r="http://schemas.openxmlformats.org/officeDocument/2006/relationships" id="258" r:id="R46f9d112c69d45bd"/>
    <p:sldId xmlns:r="http://schemas.openxmlformats.org/officeDocument/2006/relationships" id="259" r:id="Redd7d53012f7409b"/>
    <p:sldId xmlns:r="http://schemas.openxmlformats.org/officeDocument/2006/relationships" id="260" r:id="Ra37cba5139c142df"/>
    <p:sldId xmlns:r="http://schemas.openxmlformats.org/officeDocument/2006/relationships" id="261" r:id="Ree75542179ba453a"/>
    <p:sldId xmlns:r="http://schemas.openxmlformats.org/officeDocument/2006/relationships" id="262" r:id="Re53f7bad5d9c4504"/>
    <p:sldId xmlns:r="http://schemas.openxmlformats.org/officeDocument/2006/relationships" id="263" r:id="R64364d82ad3f4918"/>
    <p:sldId xmlns:r="http://schemas.openxmlformats.org/officeDocument/2006/relationships" id="264" r:id="Ra528755eab874321"/>
    <p:sldId xmlns:r="http://schemas.openxmlformats.org/officeDocument/2006/relationships" id="265" r:id="R03e5889eddfe48c0"/>
    <p:sldId xmlns:r="http://schemas.openxmlformats.org/officeDocument/2006/relationships" id="266" r:id="R692d10953367468f"/>
    <p:sldId xmlns:r="http://schemas.openxmlformats.org/officeDocument/2006/relationships" id="267" r:id="R630a8ba086034426"/>
    <p:sldId xmlns:r="http://schemas.openxmlformats.org/officeDocument/2006/relationships" id="268" r:id="R15fae59f5f864b51"/>
    <p:sldId xmlns:r="http://schemas.openxmlformats.org/officeDocument/2006/relationships" id="269" r:id="R39faaaae4ca6402f"/>
    <p:sldId xmlns:r="http://schemas.openxmlformats.org/officeDocument/2006/relationships" id="270" r:id="Re3f6e59ddd3f4250"/>
    <p:sldId xmlns:r="http://schemas.openxmlformats.org/officeDocument/2006/relationships" id="271" r:id="Rf775bf3eafa24367"/>
    <p:sldId xmlns:r="http://schemas.openxmlformats.org/officeDocument/2006/relationships" id="272" r:id="R7a879a0bacce4a37"/>
    <p:sldId xmlns:r="http://schemas.openxmlformats.org/officeDocument/2006/relationships" id="273" r:id="Reafbe4b4358a482c"/>
    <p:sldId xmlns:r="http://schemas.openxmlformats.org/officeDocument/2006/relationships" id="274" r:id="Rc59d0fd5b59d41e4"/>
    <p:sldId xmlns:r="http://schemas.openxmlformats.org/officeDocument/2006/relationships" id="275" r:id="R4b437b7dee4e45dc"/>
    <p:sldId xmlns:r="http://schemas.openxmlformats.org/officeDocument/2006/relationships" id="276" r:id="R40ff97105071424e"/>
    <p:sldId xmlns:r="http://schemas.openxmlformats.org/officeDocument/2006/relationships" id="277" r:id="R0633e9fb292f4a0f"/>
    <p:sldId xmlns:r="http://schemas.openxmlformats.org/officeDocument/2006/relationships" id="278" r:id="Ra16ce115f26b48cc"/>
    <p:sldId xmlns:r="http://schemas.openxmlformats.org/officeDocument/2006/relationships" id="279" r:id="Rac308392537f42ea"/>
    <p:sldId xmlns:r="http://schemas.openxmlformats.org/officeDocument/2006/relationships" id="280" r:id="R75d54ea3208241be"/>
    <p:sldId xmlns:r="http://schemas.openxmlformats.org/officeDocument/2006/relationships" id="281" r:id="R721e375921324643"/>
    <p:sldId xmlns:r="http://schemas.openxmlformats.org/officeDocument/2006/relationships" id="282" r:id="R3f89ab58413a4cda"/>
    <p:sldId xmlns:r="http://schemas.openxmlformats.org/officeDocument/2006/relationships" id="283" r:id="R8932ea116863458c"/>
    <p:sldId xmlns:r="http://schemas.openxmlformats.org/officeDocument/2006/relationships" id="284" r:id="Rc281e04d06a246d1"/>
    <p:sldId xmlns:r="http://schemas.openxmlformats.org/officeDocument/2006/relationships" id="285" r:id="R960f12853172427d"/>
    <p:sldId xmlns:r="http://schemas.openxmlformats.org/officeDocument/2006/relationships" id="286" r:id="Raebd27b3bcf3445f"/>
    <p:sldId xmlns:r="http://schemas.openxmlformats.org/officeDocument/2006/relationships" id="287" r:id="R2b31facb5ae24a3d"/>
    <p:sldId xmlns:r="http://schemas.openxmlformats.org/officeDocument/2006/relationships" id="288" r:id="Re8a2372742dd4e2b"/>
    <p:sldId xmlns:r="http://schemas.openxmlformats.org/officeDocument/2006/relationships" id="289" r:id="R60ae660cd20747ed"/>
    <p:sldId xmlns:r="http://schemas.openxmlformats.org/officeDocument/2006/relationships" id="290" r:id="R7dbcb2008c334520"/>
    <p:sldId xmlns:r="http://schemas.openxmlformats.org/officeDocument/2006/relationships" id="291" r:id="Re8cbadf9a1204edc"/>
    <p:sldId xmlns:r="http://schemas.openxmlformats.org/officeDocument/2006/relationships" id="292" r:id="R666026f183f040dc"/>
    <p:sldId xmlns:r="http://schemas.openxmlformats.org/officeDocument/2006/relationships" id="293" r:id="Ra8df71d204dd452e"/>
    <p:sldId xmlns:r="http://schemas.openxmlformats.org/officeDocument/2006/relationships" id="294" r:id="Rc510764b347545e1"/>
    <p:sldId xmlns:r="http://schemas.openxmlformats.org/officeDocument/2006/relationships" id="295" r:id="Rb1ec70e378fb4670"/>
    <p:sldId xmlns:r="http://schemas.openxmlformats.org/officeDocument/2006/relationships" id="296" r:id="R13823ce618c04c15"/>
    <p:sldId xmlns:r="http://schemas.openxmlformats.org/officeDocument/2006/relationships" id="297" r:id="R0b1a71ca6b5c4b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8d9aa0fdae49a2" /><Relationship Type="http://schemas.openxmlformats.org/officeDocument/2006/relationships/slideMaster" Target="/ppt/slideMasters/slideMaster1.xml" Id="R25255a1cc82d4482" /><Relationship Type="http://schemas.openxmlformats.org/officeDocument/2006/relationships/notesMaster" Target="/ppt/notesMasters/notesMaster1.xml" Id="R57521f6d16984ae4" /><Relationship Type="http://schemas.openxmlformats.org/officeDocument/2006/relationships/presProps" Target="/ppt/presProps.xml" Id="R5e2476a377f24caa" /><Relationship Type="http://schemas.openxmlformats.org/officeDocument/2006/relationships/tableStyles" Target="/ppt/tableStyles.xml" Id="Rd2a7cf725abc4307" /><Relationship Type="http://schemas.openxmlformats.org/officeDocument/2006/relationships/slide" Target="/ppt/slides/slide1.xml" Id="Rbbd68fdde6654a7b" /><Relationship Type="http://schemas.openxmlformats.org/officeDocument/2006/relationships/slide" Target="/ppt/slides/slide2.xml" Id="Rcf4aa4e434644b8e" /><Relationship Type="http://schemas.openxmlformats.org/officeDocument/2006/relationships/slide" Target="/ppt/slides/slide3.xml" Id="R46f9d112c69d45bd" /><Relationship Type="http://schemas.openxmlformats.org/officeDocument/2006/relationships/slide" Target="/ppt/slides/slide4.xml" Id="Redd7d53012f7409b" /><Relationship Type="http://schemas.openxmlformats.org/officeDocument/2006/relationships/slide" Target="/ppt/slides/slide5.xml" Id="Ra37cba5139c142df" /><Relationship Type="http://schemas.openxmlformats.org/officeDocument/2006/relationships/slide" Target="/ppt/slides/slide6.xml" Id="Ree75542179ba453a" /><Relationship Type="http://schemas.openxmlformats.org/officeDocument/2006/relationships/slide" Target="/ppt/slides/slide7.xml" Id="Re53f7bad5d9c4504" /><Relationship Type="http://schemas.openxmlformats.org/officeDocument/2006/relationships/slide" Target="/ppt/slides/slide8.xml" Id="R64364d82ad3f4918" /><Relationship Type="http://schemas.openxmlformats.org/officeDocument/2006/relationships/slide" Target="/ppt/slides/slide9.xml" Id="Ra528755eab874321" /><Relationship Type="http://schemas.openxmlformats.org/officeDocument/2006/relationships/slide" Target="/ppt/slides/slide10.xml" Id="R03e5889eddfe48c0" /><Relationship Type="http://schemas.openxmlformats.org/officeDocument/2006/relationships/slide" Target="/ppt/slides/slide11.xml" Id="R692d10953367468f" /><Relationship Type="http://schemas.openxmlformats.org/officeDocument/2006/relationships/slide" Target="/ppt/slides/slide12.xml" Id="R630a8ba086034426" /><Relationship Type="http://schemas.openxmlformats.org/officeDocument/2006/relationships/slide" Target="/ppt/slides/slide13.xml" Id="R15fae59f5f864b51" /><Relationship Type="http://schemas.openxmlformats.org/officeDocument/2006/relationships/slide" Target="/ppt/slides/slide14.xml" Id="R39faaaae4ca6402f" /><Relationship Type="http://schemas.openxmlformats.org/officeDocument/2006/relationships/slide" Target="/ppt/slides/slide15.xml" Id="Re3f6e59ddd3f4250" /><Relationship Type="http://schemas.openxmlformats.org/officeDocument/2006/relationships/slide" Target="/ppt/slides/slide16.xml" Id="Rf775bf3eafa24367" /><Relationship Type="http://schemas.openxmlformats.org/officeDocument/2006/relationships/slide" Target="/ppt/slides/slide17.xml" Id="R7a879a0bacce4a37" /><Relationship Type="http://schemas.openxmlformats.org/officeDocument/2006/relationships/slide" Target="/ppt/slides/slide18.xml" Id="Reafbe4b4358a482c" /><Relationship Type="http://schemas.openxmlformats.org/officeDocument/2006/relationships/slide" Target="/ppt/slides/slide19.xml" Id="Rc59d0fd5b59d41e4" /><Relationship Type="http://schemas.openxmlformats.org/officeDocument/2006/relationships/slide" Target="/ppt/slides/slide20.xml" Id="R4b437b7dee4e45dc" /><Relationship Type="http://schemas.openxmlformats.org/officeDocument/2006/relationships/slide" Target="/ppt/slides/slide21.xml" Id="R40ff97105071424e" /><Relationship Type="http://schemas.openxmlformats.org/officeDocument/2006/relationships/slide" Target="/ppt/slides/slide22.xml" Id="R0633e9fb292f4a0f" /><Relationship Type="http://schemas.openxmlformats.org/officeDocument/2006/relationships/slide" Target="/ppt/slides/slide23.xml" Id="Ra16ce115f26b48cc" /><Relationship Type="http://schemas.openxmlformats.org/officeDocument/2006/relationships/slide" Target="/ppt/slides/slide24.xml" Id="Rac308392537f42ea" /><Relationship Type="http://schemas.openxmlformats.org/officeDocument/2006/relationships/slide" Target="/ppt/slides/slide25.xml" Id="R75d54ea3208241be" /><Relationship Type="http://schemas.openxmlformats.org/officeDocument/2006/relationships/slide" Target="/ppt/slides/slide26.xml" Id="R721e375921324643" /><Relationship Type="http://schemas.openxmlformats.org/officeDocument/2006/relationships/slide" Target="/ppt/slides/slide27.xml" Id="R3f89ab58413a4cda" /><Relationship Type="http://schemas.openxmlformats.org/officeDocument/2006/relationships/slide" Target="/ppt/slides/slide28.xml" Id="R8932ea116863458c" /><Relationship Type="http://schemas.openxmlformats.org/officeDocument/2006/relationships/slide" Target="/ppt/slides/slide29.xml" Id="Rc281e04d06a246d1" /><Relationship Type="http://schemas.openxmlformats.org/officeDocument/2006/relationships/slide" Target="/ppt/slides/slide30.xml" Id="R960f12853172427d" /><Relationship Type="http://schemas.openxmlformats.org/officeDocument/2006/relationships/slide" Target="/ppt/slides/slide31.xml" Id="Raebd27b3bcf3445f" /><Relationship Type="http://schemas.openxmlformats.org/officeDocument/2006/relationships/slide" Target="/ppt/slides/slide32.xml" Id="R2b31facb5ae24a3d" /><Relationship Type="http://schemas.openxmlformats.org/officeDocument/2006/relationships/slide" Target="/ppt/slides/slide33.xml" Id="Re8a2372742dd4e2b" /><Relationship Type="http://schemas.openxmlformats.org/officeDocument/2006/relationships/slide" Target="/ppt/slides/slide34.xml" Id="R60ae660cd20747ed" /><Relationship Type="http://schemas.openxmlformats.org/officeDocument/2006/relationships/slide" Target="/ppt/slides/slide35.xml" Id="R7dbcb2008c334520" /><Relationship Type="http://schemas.openxmlformats.org/officeDocument/2006/relationships/slide" Target="/ppt/slides/slide36.xml" Id="Re8cbadf9a1204edc" /><Relationship Type="http://schemas.openxmlformats.org/officeDocument/2006/relationships/slide" Target="/ppt/slides/slide37.xml" Id="R666026f183f040dc" /><Relationship Type="http://schemas.openxmlformats.org/officeDocument/2006/relationships/slide" Target="/ppt/slides/slide38.xml" Id="Ra8df71d204dd452e" /><Relationship Type="http://schemas.openxmlformats.org/officeDocument/2006/relationships/slide" Target="/ppt/slides/slide39.xml" Id="Rc510764b347545e1" /><Relationship Type="http://schemas.openxmlformats.org/officeDocument/2006/relationships/slide" Target="/ppt/slides/slide40.xml" Id="Rb1ec70e378fb4670" /><Relationship Type="http://schemas.openxmlformats.org/officeDocument/2006/relationships/slide" Target="/ppt/slides/slide41.xml" Id="R13823ce618c04c15" /><Relationship Type="http://schemas.openxmlformats.org/officeDocument/2006/relationships/slide" Target="/ppt/slides/slide42.xml" Id="R0b1a71ca6b5c4b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fdbc4a0bac4c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ee5cf0efce4a5c" /><Relationship Type="http://schemas.openxmlformats.org/officeDocument/2006/relationships/notesMaster" Target="/ppt/notesMasters/notesMaster1.xml" Id="R4d16834ea3e543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468d140664463d" /><Relationship Type="http://schemas.openxmlformats.org/officeDocument/2006/relationships/notesMaster" Target="/ppt/notesMasters/notesMaster1.xml" Id="R23ce70bd408f43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7c18ad392f46f9" /><Relationship Type="http://schemas.openxmlformats.org/officeDocument/2006/relationships/notesMaster" Target="/ppt/notesMasters/notesMaster1.xml" Id="R03ac67921eb848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1b833a990f473f" /><Relationship Type="http://schemas.openxmlformats.org/officeDocument/2006/relationships/notesMaster" Target="/ppt/notesMasters/notesMaster1.xml" Id="R72f0bf1078e54d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e09a70e940489c" /><Relationship Type="http://schemas.openxmlformats.org/officeDocument/2006/relationships/notesMaster" Target="/ppt/notesMasters/notesMaster1.xml" Id="Re4a5b55bd8de4a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23c5e1e608471b" /><Relationship Type="http://schemas.openxmlformats.org/officeDocument/2006/relationships/notesMaster" Target="/ppt/notesMasters/notesMaster1.xml" Id="R405d9183aa7447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d9d4c2a47d418a" /><Relationship Type="http://schemas.openxmlformats.org/officeDocument/2006/relationships/notesMaster" Target="/ppt/notesMasters/notesMaster1.xml" Id="Raafbbf38116e48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54063dd8a44f65" /><Relationship Type="http://schemas.openxmlformats.org/officeDocument/2006/relationships/notesMaster" Target="/ppt/notesMasters/notesMaster1.xml" Id="R52ecff9e2eac47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33e1aceb3f45b8" /><Relationship Type="http://schemas.openxmlformats.org/officeDocument/2006/relationships/notesMaster" Target="/ppt/notesMasters/notesMaster1.xml" Id="R142ecac50ed14a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24514806b64834" /><Relationship Type="http://schemas.openxmlformats.org/officeDocument/2006/relationships/notesMaster" Target="/ppt/notesMasters/notesMaster1.xml" Id="R4802029761bf48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6b4f226941468f" /><Relationship Type="http://schemas.openxmlformats.org/officeDocument/2006/relationships/notesMaster" Target="/ppt/notesMasters/notesMaster1.xml" Id="Rd0a11e15f5a6453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798ca43f6b241f5" /><Relationship Type="http://schemas.openxmlformats.org/officeDocument/2006/relationships/notesMaster" Target="/ppt/notesMasters/notesMaster1.xml" Id="Rd928d35853234a2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696b26d8bba4795" /><Relationship Type="http://schemas.openxmlformats.org/officeDocument/2006/relationships/notesMaster" Target="/ppt/notesMasters/notesMaster1.xml" Id="Re6b5a9071fa84c3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5e0bd950f8d4743" /><Relationship Type="http://schemas.openxmlformats.org/officeDocument/2006/relationships/notesMaster" Target="/ppt/notesMasters/notesMaster1.xml" Id="R45995ac53c0b47a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348383908cf411b" /><Relationship Type="http://schemas.openxmlformats.org/officeDocument/2006/relationships/notesMaster" Target="/ppt/notesMasters/notesMaster1.xml" Id="Rc453a45dd332443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3e3eb4188bc4c74" /><Relationship Type="http://schemas.openxmlformats.org/officeDocument/2006/relationships/notesMaster" Target="/ppt/notesMasters/notesMaster1.xml" Id="R87b59e04bd7949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ba1189ef674a86" /><Relationship Type="http://schemas.openxmlformats.org/officeDocument/2006/relationships/notesMaster" Target="/ppt/notesMasters/notesMaster1.xml" Id="R7aeb16c8091047d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8b9784462db4de4" /><Relationship Type="http://schemas.openxmlformats.org/officeDocument/2006/relationships/notesMaster" Target="/ppt/notesMasters/notesMaster1.xml" Id="Rcf4c7a985157463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d8c109d66be4516" /><Relationship Type="http://schemas.openxmlformats.org/officeDocument/2006/relationships/notesMaster" Target="/ppt/notesMasters/notesMaster1.xml" Id="Ra7e287971018418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80ddcb98af4ca6" /><Relationship Type="http://schemas.openxmlformats.org/officeDocument/2006/relationships/notesMaster" Target="/ppt/notesMasters/notesMaster1.xml" Id="R399bb91dde6e4c9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6e1ac73416742a2" /><Relationship Type="http://schemas.openxmlformats.org/officeDocument/2006/relationships/notesMaster" Target="/ppt/notesMasters/notesMaster1.xml" Id="R3d3d8621daea4f2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f3b0c8e831a4826" /><Relationship Type="http://schemas.openxmlformats.org/officeDocument/2006/relationships/notesMaster" Target="/ppt/notesMasters/notesMaster1.xml" Id="R7b12fec0a9a84fd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99d1938e64e4fa2" /><Relationship Type="http://schemas.openxmlformats.org/officeDocument/2006/relationships/notesMaster" Target="/ppt/notesMasters/notesMaster1.xml" Id="Ra7caf9168045474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bf1787b3f7f4e07" /><Relationship Type="http://schemas.openxmlformats.org/officeDocument/2006/relationships/notesMaster" Target="/ppt/notesMasters/notesMaster1.xml" Id="Rd5043603787f4b3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b4cc97587dc42ed" /><Relationship Type="http://schemas.openxmlformats.org/officeDocument/2006/relationships/notesMaster" Target="/ppt/notesMasters/notesMaster1.xml" Id="Rd5267a5fc3eb4b2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ea2301775f247fa" /><Relationship Type="http://schemas.openxmlformats.org/officeDocument/2006/relationships/notesMaster" Target="/ppt/notesMasters/notesMaster1.xml" Id="R9c91a78c06db4aa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b90878df78f4261" /><Relationship Type="http://schemas.openxmlformats.org/officeDocument/2006/relationships/notesMaster" Target="/ppt/notesMasters/notesMaster1.xml" Id="Rcf3807d3cb03430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52d7ebbcb1a4361" /><Relationship Type="http://schemas.openxmlformats.org/officeDocument/2006/relationships/notesMaster" Target="/ppt/notesMasters/notesMaster1.xml" Id="Rb3d81a98be89406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82d85d3fb25451e" /><Relationship Type="http://schemas.openxmlformats.org/officeDocument/2006/relationships/notesMaster" Target="/ppt/notesMasters/notesMaster1.xml" Id="R56da0bf5aa87468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d22fa8112b14962" /><Relationship Type="http://schemas.openxmlformats.org/officeDocument/2006/relationships/notesMaster" Target="/ppt/notesMasters/notesMaster1.xml" Id="R7194fc0a5aff457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119fe1d83574273" /><Relationship Type="http://schemas.openxmlformats.org/officeDocument/2006/relationships/notesMaster" Target="/ppt/notesMasters/notesMaster1.xml" Id="R77283494688846c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179de91de114d82" /><Relationship Type="http://schemas.openxmlformats.org/officeDocument/2006/relationships/notesMaster" Target="/ppt/notesMasters/notesMaster1.xml" Id="Rf60305ff57ac451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acb935bc2744c33" /><Relationship Type="http://schemas.openxmlformats.org/officeDocument/2006/relationships/notesMaster" Target="/ppt/notesMasters/notesMaster1.xml" Id="Rd98de9f61091458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715f01b06c34275" /><Relationship Type="http://schemas.openxmlformats.org/officeDocument/2006/relationships/notesMaster" Target="/ppt/notesMasters/notesMaster1.xml" Id="Rdef2588271ac404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33f9fae911b40d0" /><Relationship Type="http://schemas.openxmlformats.org/officeDocument/2006/relationships/notesMaster" Target="/ppt/notesMasters/notesMaster1.xml" Id="Rcc90358587b84d1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79d5fb264fd4a37" /><Relationship Type="http://schemas.openxmlformats.org/officeDocument/2006/relationships/notesMaster" Target="/ppt/notesMasters/notesMaster1.xml" Id="R8a8533bb69054ae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9706b77ca6d4ada" /><Relationship Type="http://schemas.openxmlformats.org/officeDocument/2006/relationships/notesMaster" Target="/ppt/notesMasters/notesMaster1.xml" Id="R1db66f220beb42f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343fd4ae599442b" /><Relationship Type="http://schemas.openxmlformats.org/officeDocument/2006/relationships/notesMaster" Target="/ppt/notesMasters/notesMaster1.xml" Id="Rc7692045ab3c4cd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da62e22d0f344fed" /><Relationship Type="http://schemas.openxmlformats.org/officeDocument/2006/relationships/notesMaster" Target="/ppt/notesMasters/notesMaster1.xml" Id="Rd5727cf6755d403e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1f53d8eb0824856" /><Relationship Type="http://schemas.openxmlformats.org/officeDocument/2006/relationships/notesMaster" Target="/ppt/notesMasters/notesMaster1.xml" Id="R2497a27e87d34cb6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7e33125bfaa43a9" /><Relationship Type="http://schemas.openxmlformats.org/officeDocument/2006/relationships/notesMaster" Target="/ppt/notesMasters/notesMaster1.xml" Id="Rcabcb3c4d0324ebb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07e3b83dc7e4d4d" /><Relationship Type="http://schemas.openxmlformats.org/officeDocument/2006/relationships/notesMaster" Target="/ppt/notesMasters/notesMaster1.xml" Id="R43c8f5e08d4147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16ab27a7e243ca" /><Relationship Type="http://schemas.openxmlformats.org/officeDocument/2006/relationships/image" Target="/ppt/media/image.png" Id="R464ac34f761f4870" /><Relationship Type="http://schemas.openxmlformats.org/officeDocument/2006/relationships/image" Target="/ppt/media/image2.png" Id="R5bb85730fd5b4578" /><Relationship Type="http://schemas.openxmlformats.org/officeDocument/2006/relationships/image" Target="/ppt/media/image.jpeg" Id="Rabc6ad0e225f4e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6789819e3b47f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64ac34f761f487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bb85730fd5b457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c6ad0e225f4ea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0b3a2e228a41c5" /><Relationship Type="http://schemas.openxmlformats.org/officeDocument/2006/relationships/slideLayout" Target="/ppt/slideLayouts/slideLayout1.xml" Id="R31ad4e17b1f04ba5" /><Relationship Type="http://schemas.openxmlformats.org/officeDocument/2006/relationships/slideLayout" Target="/ppt/slideLayouts/slideLayout2.xml" Id="R37cf672c12ca419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ad4e17b1f04ba5"/>
    <p:sldLayoutId xmlns:r="http://schemas.openxmlformats.org/officeDocument/2006/relationships" id="2147483650" r:id="R37cf672c12ca419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2c4599f7f545a8" /><Relationship Type="http://schemas.openxmlformats.org/officeDocument/2006/relationships/notesSlide" Target="/ppt/notesSlides/notesSlide1.xml" Id="R16366c736e844c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a26604de764d65" /><Relationship Type="http://schemas.openxmlformats.org/officeDocument/2006/relationships/notesSlide" Target="/ppt/notesSlides/notesSlide2.xml" Id="R3cf0be174c0d44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cb7ee379954f79" /><Relationship Type="http://schemas.openxmlformats.org/officeDocument/2006/relationships/notesSlide" Target="/ppt/notesSlides/notesSlide3.xml" Id="R4f126a069a1547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7bb5765d5943de" /><Relationship Type="http://schemas.openxmlformats.org/officeDocument/2006/relationships/notesSlide" Target="/ppt/notesSlides/notesSlide4.xml" Id="R35275d0df28c4a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294a4fd3a14b32" /><Relationship Type="http://schemas.openxmlformats.org/officeDocument/2006/relationships/notesSlide" Target="/ppt/notesSlides/notesSlide5.xml" Id="Rc6ecba17eee047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0d7099cda4fbc" /><Relationship Type="http://schemas.openxmlformats.org/officeDocument/2006/relationships/notesSlide" Target="/ppt/notesSlides/notesSlide6.xml" Id="R274c5dfbfc6e4e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8c702453b14c10" /><Relationship Type="http://schemas.openxmlformats.org/officeDocument/2006/relationships/notesSlide" Target="/ppt/notesSlides/notesSlide7.xml" Id="R7480547dcdfc4b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808e2437174007" /><Relationship Type="http://schemas.openxmlformats.org/officeDocument/2006/relationships/notesSlide" Target="/ppt/notesSlides/notesSlide8.xml" Id="Raca7973b8e3b42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446d6ba90e4af8" /><Relationship Type="http://schemas.openxmlformats.org/officeDocument/2006/relationships/notesSlide" Target="/ppt/notesSlides/notesSlide9.xml" Id="R0322e760878840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2dd977986c4cfd" /><Relationship Type="http://schemas.openxmlformats.org/officeDocument/2006/relationships/notesSlide" Target="/ppt/notesSlides/notesSlide10.xml" Id="R4e1fc24283eb47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a2ade761a046c4" /><Relationship Type="http://schemas.openxmlformats.org/officeDocument/2006/relationships/notesSlide" Target="/ppt/notesSlides/notesSlide11.xml" Id="R3341fd3e214d41c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728657f34479e" /><Relationship Type="http://schemas.openxmlformats.org/officeDocument/2006/relationships/notesSlide" Target="/ppt/notesSlides/notesSlide12.xml" Id="Re031938d6ae942c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fdcd14ac7d4441" /><Relationship Type="http://schemas.openxmlformats.org/officeDocument/2006/relationships/notesSlide" Target="/ppt/notesSlides/notesSlide13.xml" Id="Rd072580672be41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a8b3983cff4fff" /><Relationship Type="http://schemas.openxmlformats.org/officeDocument/2006/relationships/notesSlide" Target="/ppt/notesSlides/notesSlide14.xml" Id="R0de453be865640c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c0894ccbb24283" /><Relationship Type="http://schemas.openxmlformats.org/officeDocument/2006/relationships/notesSlide" Target="/ppt/notesSlides/notesSlide15.xml" Id="Rbabcf157023246c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d65c3356a347ed" /><Relationship Type="http://schemas.openxmlformats.org/officeDocument/2006/relationships/notesSlide" Target="/ppt/notesSlides/notesSlide16.xml" Id="R0a0225b509dd4c1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ca7a40a4254de5" /><Relationship Type="http://schemas.openxmlformats.org/officeDocument/2006/relationships/notesSlide" Target="/ppt/notesSlides/notesSlide17.xml" Id="R48a82c3f55c04bf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454114fae8498b" /><Relationship Type="http://schemas.openxmlformats.org/officeDocument/2006/relationships/notesSlide" Target="/ppt/notesSlides/notesSlide18.xml" Id="Rd25c6a0d9c41454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54d970138448b5" /><Relationship Type="http://schemas.openxmlformats.org/officeDocument/2006/relationships/notesSlide" Target="/ppt/notesSlides/notesSlide19.xml" Id="Ra335201e0cb14e3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c4c5f25f46484c" /><Relationship Type="http://schemas.openxmlformats.org/officeDocument/2006/relationships/notesSlide" Target="/ppt/notesSlides/notesSlide20.xml" Id="Ra986c88e24bc4da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117485c5be4d7f" /><Relationship Type="http://schemas.openxmlformats.org/officeDocument/2006/relationships/notesSlide" Target="/ppt/notesSlides/notesSlide21.xml" Id="R088b7ae057b54b8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b2bcfaf1c44a37" /><Relationship Type="http://schemas.openxmlformats.org/officeDocument/2006/relationships/notesSlide" Target="/ppt/notesSlides/notesSlide22.xml" Id="Rf40f0f0cbafa44d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fb09d44b2347bd" /><Relationship Type="http://schemas.openxmlformats.org/officeDocument/2006/relationships/notesSlide" Target="/ppt/notesSlides/notesSlide23.xml" Id="R975d398e280745f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aae24fc6f548eb" /><Relationship Type="http://schemas.openxmlformats.org/officeDocument/2006/relationships/notesSlide" Target="/ppt/notesSlides/notesSlide24.xml" Id="Rab71f059b8fe404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c36ce5ee8c4baa" /><Relationship Type="http://schemas.openxmlformats.org/officeDocument/2006/relationships/notesSlide" Target="/ppt/notesSlides/notesSlide25.xml" Id="R4b944de72dd5481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8136c57a9b4d31" /><Relationship Type="http://schemas.openxmlformats.org/officeDocument/2006/relationships/notesSlide" Target="/ppt/notesSlides/notesSlide26.xml" Id="R42123e157101477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da196c68b74ec9" /><Relationship Type="http://schemas.openxmlformats.org/officeDocument/2006/relationships/notesSlide" Target="/ppt/notesSlides/notesSlide27.xml" Id="Rb417e71e2b80430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f6a3252e694683" /><Relationship Type="http://schemas.openxmlformats.org/officeDocument/2006/relationships/notesSlide" Target="/ppt/notesSlides/notesSlide28.xml" Id="Rdaf5e8ae377c4ea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31b66175c84289" /><Relationship Type="http://schemas.openxmlformats.org/officeDocument/2006/relationships/notesSlide" Target="/ppt/notesSlides/notesSlide29.xml" Id="Rd0b48a66f95b4df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9ac2d7ad25499b" /><Relationship Type="http://schemas.openxmlformats.org/officeDocument/2006/relationships/notesSlide" Target="/ppt/notesSlides/notesSlide30.xml" Id="R96d3b55416d6457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af13c30fe8487a" /><Relationship Type="http://schemas.openxmlformats.org/officeDocument/2006/relationships/notesSlide" Target="/ppt/notesSlides/notesSlide31.xml" Id="Rce0d10ec140c42b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9e7aec30514959" /><Relationship Type="http://schemas.openxmlformats.org/officeDocument/2006/relationships/notesSlide" Target="/ppt/notesSlides/notesSlide32.xml" Id="R82add7f8cff6428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0f1b3b4ad64f50" /><Relationship Type="http://schemas.openxmlformats.org/officeDocument/2006/relationships/notesSlide" Target="/ppt/notesSlides/notesSlide33.xml" Id="Rc7546794bc6a41c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b6c7a8960f4f2f" /><Relationship Type="http://schemas.openxmlformats.org/officeDocument/2006/relationships/notesSlide" Target="/ppt/notesSlides/notesSlide34.xml" Id="R22eaa63a1802475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7b28db1849432b" /><Relationship Type="http://schemas.openxmlformats.org/officeDocument/2006/relationships/notesSlide" Target="/ppt/notesSlides/notesSlide35.xml" Id="R4ad2870207044e9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4b09586fb64afd" /><Relationship Type="http://schemas.openxmlformats.org/officeDocument/2006/relationships/notesSlide" Target="/ppt/notesSlides/notesSlide36.xml" Id="R3b75cf41575f417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41a6e30d1d486d" /><Relationship Type="http://schemas.openxmlformats.org/officeDocument/2006/relationships/notesSlide" Target="/ppt/notesSlides/notesSlide37.xml" Id="R08dd5afe3fa44d3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f2b76adf404000" /><Relationship Type="http://schemas.openxmlformats.org/officeDocument/2006/relationships/notesSlide" Target="/ppt/notesSlides/notesSlide38.xml" Id="Rb29c3e05fd60492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8102c8fe1e4920" /><Relationship Type="http://schemas.openxmlformats.org/officeDocument/2006/relationships/notesSlide" Target="/ppt/notesSlides/notesSlide39.xml" Id="R3965bf50704b4b0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0a032dac06421c" /><Relationship Type="http://schemas.openxmlformats.org/officeDocument/2006/relationships/notesSlide" Target="/ppt/notesSlides/notesSlide40.xml" Id="R90446954ae3b466f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bcb23278a047c6" /><Relationship Type="http://schemas.openxmlformats.org/officeDocument/2006/relationships/notesSlide" Target="/ppt/notesSlides/notesSlide41.xml" Id="R8dd927998eda484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a2d616db1b46aa" /><Relationship Type="http://schemas.openxmlformats.org/officeDocument/2006/relationships/notesSlide" Target="/ppt/notesSlides/notesSlide42.xml" Id="Rec1f34bc91274c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  |  John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耶穌過去的時候，看見一個人生來是瞎眼的。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Jesus passed by, he saw a man which was blind from his birth.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  |  John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門徒問耶穌說：「拉比，這人生來是瞎眼的，是誰犯了罪？是這人呢？是他父母呢？」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disciples asked him, saying, Master, who did sin, this man, or his parents, that he was born blind?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  |  John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耶穌回答說：「也不是這人犯了罪，也不是他父母犯了罪，是要在他身上顯出神的作為來。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answered, Neither hath this man sinned, nor his parents: but that the works of God should be made manifest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9:4  |  John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趁着白日，我們必須做那差我來者的工；黑夜將到，就沒有人能做工了。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must work the works of him that sent me, while it is day: the night cometh, when no man can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9:5  |  John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我在世上的時候，是世上的光。」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long as I am in the world, I am the light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9:6  |  John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耶穌說了這話，就吐唾沫在地上，用唾沫和泥抹在瞎子的眼睛上，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had thus spoken, he spat on the ground, and made clay of the spittle, and he anointed the eyes of the blind man with the clay,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9:7  |  John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對他說：「你往西羅亞池子裏去洗。」（西羅亞翻出來就是「奉差遣」。） 他去一洗，回頭就看見了。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him, Go, wash in the pool of Siloam, (which is by interpretation, Sent.) He went his way therefore, and washed, and came seeing.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9:8  |  John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他的鄰舍和那素常見他是討飯的，就說：「這不是那從前坐着討飯的人嗎？」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neighbours therefore, and they which before had seen him that he was blind, said, Is not this he that sat and begged?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9:9  |  John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有人說：「是他」；又有人說：「不是，卻是像他。」他自己說：「是我。」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Some said, This is he: others said, He is like him: but he said, I am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9:10  |  John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他們對他說：「你的眼睛是怎麼開的呢？」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said they unto him, How were thine eyes opened?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9:11  |  John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他回答說：「有一個人，名叫耶穌，他和泥抹我的眼睛，對我說：『你往西羅亞[池子]去洗。』我去一洗，就看見了。」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answered and said, A man that is called Jesus made clay, and anointed mine eyes, and said unto me, Go to the pool of Siloam, and wash: and I went and washed, and I received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9:12  |  John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他們說：「那個人在哪裏？」他說：「我不知道。」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they unto him, Where is he? He said, I know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9:13  |  John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他們把從前瞎眼的人帶到法利賽人那裏。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brought to the Pharisees him that aforetime was blind.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9:14  |  John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耶穌和泥開他眼睛的日子是安息日。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was the sabbath day when Jesus made the clay, and opened his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9:15  |  John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法利賽人也問他是怎麼得看見的。瞎子對他們說：「他把泥抹在我的眼睛上，我去一洗，就看見了。」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again the Pharisees also asked him how he had received his sight. He said unto them, He put clay upon mine eyes, and I washed, and do see.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9:16  |  John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法利賽人中有的說：「這個人不是從神來的，因為他不守安息日。」又有人說：「一個罪人怎能行這樣的神蹟呢？」他們就起了紛爭。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said some of the Pharisees, This man is not of God, because he keepeth not the sabbath day. Others said, How can a man that is a sinner do such miracles? And there was a division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9:17  |  John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他們又對瞎子說：「他既然開了你的眼睛，你說他是怎樣的人呢？」他說：「是個先知。」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say unto the blind man again, What sayest thou of him, that he hath opened thine eyes? He said, He is a prophet.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9:18  |  John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猶太人不信他從前是瞎眼，後來能看見的，等到叫了他的父母來，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Jews did not believe concerning him, that he had been blind, and received his sight, until they called the parents of him that had received his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9:19  |  John 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問他們說：「這是你們的兒子嗎？你們說他生來是瞎眼的，如今怎麼能看見了呢？」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asked them, saying, Is this your son, who ye say was born blind? how then doth he now see?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9:20  |  John 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他父母回答說：「他是我們的兒子，生來就瞎眼，這是我們知道的。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parents answered them and said, We know that this is our son, and that he was born blind: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9:21  |  John 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至於他如今怎麼能看見，我們卻不知道；是誰開了他的眼睛，我們也不知道。他已經成了人，你們問他吧，他自己必能說。」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by what means he now seeth, we know not; or who hath opened his eyes, we know not: he is of age; ask him: he shall speak for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9:22  |  John 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他父母說這話，是怕猶太人；因為猶太人已經商議定了，若有認耶穌是基督的，要把他趕出會堂。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words spake his parents, because they feared the Jews: for the Jews had agreed already, that if any man did confess that he was Christ, he should be put out of the synagogue.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9:23  |  John 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因此他父母說：「他已經成了人，你們問他吧。」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said his parents, He is of age; ask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9:24  |  John 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所以法利賽人第二次叫了那從前瞎眼的人來，對他說：「你該將榮耀歸給神，我們知道這人是個罪人。」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again called they the man that was blind, and said unto him, Give God the praise: we know that this man is a sinner.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9:25  |  John 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他說：「他是個罪人不是，我不知道；有一件事我知道，從前我是眼瞎的，如今能看見了。」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answered and said, Whether he be a sinner or no, I know not: one thing I know, that, whereas I was blind, now I see.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9:26  |  John 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他們就問他說：「他向你做甚麼？是怎麼開了你的眼睛呢？」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they to him again, What did he to thee? how opened he thine eyes?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9:27  |  John 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他回答說：「我方才告訴你們，你們不聽，為甚麼又要聽呢？莫非你們也要作他的門徒嗎？」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answered them, I have told you already, and ye did not hear: wherefore would ye hear it again? will ye also be his disciples?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9:28  |  John 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他們就罵他說：「你是他的門徒；我們是摩西的門徒。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reviled him, and said, Thou art his disciple; but we are Moses’ disciples.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9:29  |  John 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神對摩西說話是我們知道的；只是這個人，我們不知道他從哪裏來！」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know that God spake unto Moses: as for this fellow, we know not from whence he 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9:30  |  John 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那人回答說：「他開了我的眼睛，你們竟不知道他從哪裏來，這真是奇怪！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man answered and said unto them, Why herein is a marvellous thing, that ye know not from whence he is, and yet he hath opened mine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9:31  |  John 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我們知道神不聽罪人，惟有敬奉神、遵行他旨意的，神才聽他。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we know that God heareth not sinners: but if any man be a worshipper of God, and doeth his will, him he heareth.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9:32  |  John 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從創世以來，未曾聽見有人把生來是瞎子的眼睛開了。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Since the world began was it not heard that any man opened the eyes of one that was born blind.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9:33  |  John 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這人若不是從神來的，甚麼也不能做。」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this man were not of God, he could do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9:34  |  John 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他們回答說：「你全然生在罪孽中，還要教訓我們嗎？」於是把他趕出去了。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answered and said unto him, Thou wast altogether born in sins, and dost thou teach us? And they cast him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9:35  |  John 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耶穌聽說他們把他趕出去，後來遇見他，就說：「你信神的兒子嗎？」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heard that they had cast him out; and when he had found him, he said unto him, Dost thou believe on the Son of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9:36  |  John 9:36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他回答說：「主啊，誰是神的兒子，叫我信他呢？」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answered and said, Who is he, Lord, that I might believe on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9:37  |  John 9:37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耶穌說：「你已經看見他，現在和你說話的就是他。」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said unto him, Thou hast both seen him, and it is he that talketh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9:38  |  John 9:38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他說：「主啊，我信！」就拜耶穌。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Lord, I believe. And he worshipped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9:39  |  John 9:39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耶穌說：「我為審判到這世上來，叫不能看見的，可以看見；能看見的，反瞎了眼。」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said, For judgment I am come into this world, that they which see not might see; and that they which see might be made blind.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9:40  |  John 9:40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同他在那裏的法利賽人聽見這話，就說：「難道我們也瞎了眼嗎？」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some of the Pharisees which were with him heard these words, and said unto him, Are we blind also?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9:41  |  John 9:41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耶穌對他們說：「你們若瞎了眼，就沒有罪了；但如今你們說『我們能看見』，[所以]你們的罪還在。」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said unto them, If ye were blind, ye should have no sin: but now ye say, We see; therefore your sin remaineth.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2026-08-30T06:48:55.1710000Z</dcterms:created>
  <dcterms:modified xsi:type="dcterms:W3CDTF">2026-08-30T06:48:55.1710000Z</dcterms:modified>
</coreProperties>
</file>