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e9adbce61f49a3" /><Relationship Type="http://schemas.openxmlformats.org/officeDocument/2006/relationships/extended-properties" Target="/docProps/app.xml" Id="R1f7de4f7d2a64683" /><Relationship Type="http://schemas.openxmlformats.org/officeDocument/2006/relationships/officeDocument" Target="/ppt/presentation.xml" Id="R11bba600303c49b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5894bd37414320"/>
  </p:sldMasterIdLst>
  <p:notesMasterIdLst>
    <p:notesMasterId xmlns:r="http://schemas.openxmlformats.org/officeDocument/2006/relationships" r:id="R9df63d10dcdd4cad"/>
  </p:notesMasterIdLst>
  <p:sldIdLst>
    <p:sldId xmlns:r="http://schemas.openxmlformats.org/officeDocument/2006/relationships" id="256" r:id="Re70dac18ff36412b"/>
    <p:sldId xmlns:r="http://schemas.openxmlformats.org/officeDocument/2006/relationships" id="257" r:id="R985d299c5fdb4aed"/>
    <p:sldId xmlns:r="http://schemas.openxmlformats.org/officeDocument/2006/relationships" id="258" r:id="R271bf826255d4b78"/>
    <p:sldId xmlns:r="http://schemas.openxmlformats.org/officeDocument/2006/relationships" id="259" r:id="R2149fef27b4a484c"/>
    <p:sldId xmlns:r="http://schemas.openxmlformats.org/officeDocument/2006/relationships" id="260" r:id="R3759edad72fa42dd"/>
    <p:sldId xmlns:r="http://schemas.openxmlformats.org/officeDocument/2006/relationships" id="261" r:id="R87b8a1bfb0444bd7"/>
    <p:sldId xmlns:r="http://schemas.openxmlformats.org/officeDocument/2006/relationships" id="262" r:id="R303418d942a04965"/>
    <p:sldId xmlns:r="http://schemas.openxmlformats.org/officeDocument/2006/relationships" id="263" r:id="R22f48e4916904928"/>
    <p:sldId xmlns:r="http://schemas.openxmlformats.org/officeDocument/2006/relationships" id="264" r:id="R1dc91dafb5d94a19"/>
    <p:sldId xmlns:r="http://schemas.openxmlformats.org/officeDocument/2006/relationships" id="265" r:id="R040f6aee918844c2"/>
    <p:sldId xmlns:r="http://schemas.openxmlformats.org/officeDocument/2006/relationships" id="266" r:id="R5d92925e876d4dfe"/>
    <p:sldId xmlns:r="http://schemas.openxmlformats.org/officeDocument/2006/relationships" id="267" r:id="Rb2072bf558cc4413"/>
    <p:sldId xmlns:r="http://schemas.openxmlformats.org/officeDocument/2006/relationships" id="268" r:id="Rc65f3e9a7c574849"/>
    <p:sldId xmlns:r="http://schemas.openxmlformats.org/officeDocument/2006/relationships" id="269" r:id="R0752c836da4343aa"/>
    <p:sldId xmlns:r="http://schemas.openxmlformats.org/officeDocument/2006/relationships" id="270" r:id="R7f84dd5ce7174004"/>
    <p:sldId xmlns:r="http://schemas.openxmlformats.org/officeDocument/2006/relationships" id="271" r:id="R8a5461a9c8c24a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c2ccf63a3e4b14" /><Relationship Type="http://schemas.openxmlformats.org/officeDocument/2006/relationships/slideMaster" Target="/ppt/slideMasters/slideMaster1.xml" Id="R8e5894bd37414320" /><Relationship Type="http://schemas.openxmlformats.org/officeDocument/2006/relationships/notesMaster" Target="/ppt/notesMasters/notesMaster1.xml" Id="R9df63d10dcdd4cad" /><Relationship Type="http://schemas.openxmlformats.org/officeDocument/2006/relationships/presProps" Target="/ppt/presProps.xml" Id="Rb9af1f5b89d948b5" /><Relationship Type="http://schemas.openxmlformats.org/officeDocument/2006/relationships/tableStyles" Target="/ppt/tableStyles.xml" Id="Rde0cb201eaab40f9" /><Relationship Type="http://schemas.openxmlformats.org/officeDocument/2006/relationships/slide" Target="/ppt/slides/slide1.xml" Id="Re70dac18ff36412b" /><Relationship Type="http://schemas.openxmlformats.org/officeDocument/2006/relationships/slide" Target="/ppt/slides/slide2.xml" Id="R985d299c5fdb4aed" /><Relationship Type="http://schemas.openxmlformats.org/officeDocument/2006/relationships/slide" Target="/ppt/slides/slide3.xml" Id="R271bf826255d4b78" /><Relationship Type="http://schemas.openxmlformats.org/officeDocument/2006/relationships/slide" Target="/ppt/slides/slide4.xml" Id="R2149fef27b4a484c" /><Relationship Type="http://schemas.openxmlformats.org/officeDocument/2006/relationships/slide" Target="/ppt/slides/slide5.xml" Id="R3759edad72fa42dd" /><Relationship Type="http://schemas.openxmlformats.org/officeDocument/2006/relationships/slide" Target="/ppt/slides/slide6.xml" Id="R87b8a1bfb0444bd7" /><Relationship Type="http://schemas.openxmlformats.org/officeDocument/2006/relationships/slide" Target="/ppt/slides/slide7.xml" Id="R303418d942a04965" /><Relationship Type="http://schemas.openxmlformats.org/officeDocument/2006/relationships/slide" Target="/ppt/slides/slide8.xml" Id="R22f48e4916904928" /><Relationship Type="http://schemas.openxmlformats.org/officeDocument/2006/relationships/slide" Target="/ppt/slides/slide9.xml" Id="R1dc91dafb5d94a19" /><Relationship Type="http://schemas.openxmlformats.org/officeDocument/2006/relationships/slide" Target="/ppt/slides/slide10.xml" Id="R040f6aee918844c2" /><Relationship Type="http://schemas.openxmlformats.org/officeDocument/2006/relationships/slide" Target="/ppt/slides/slide11.xml" Id="R5d92925e876d4dfe" /><Relationship Type="http://schemas.openxmlformats.org/officeDocument/2006/relationships/slide" Target="/ppt/slides/slide12.xml" Id="Rb2072bf558cc4413" /><Relationship Type="http://schemas.openxmlformats.org/officeDocument/2006/relationships/slide" Target="/ppt/slides/slide13.xml" Id="Rc65f3e9a7c574849" /><Relationship Type="http://schemas.openxmlformats.org/officeDocument/2006/relationships/slide" Target="/ppt/slides/slide14.xml" Id="R0752c836da4343aa" /><Relationship Type="http://schemas.openxmlformats.org/officeDocument/2006/relationships/slide" Target="/ppt/slides/slide15.xml" Id="R7f84dd5ce7174004" /><Relationship Type="http://schemas.openxmlformats.org/officeDocument/2006/relationships/slide" Target="/ppt/slides/slide16.xml" Id="R8a5461a9c8c24a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b5e023c101e4d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5c35747b984361" /><Relationship Type="http://schemas.openxmlformats.org/officeDocument/2006/relationships/notesMaster" Target="/ppt/notesMasters/notesMaster1.xml" Id="R18f55b8e04b149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30781fa9134c7c" /><Relationship Type="http://schemas.openxmlformats.org/officeDocument/2006/relationships/notesMaster" Target="/ppt/notesMasters/notesMaster1.xml" Id="R2a5e0d0550c241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2d3891644e4c2a" /><Relationship Type="http://schemas.openxmlformats.org/officeDocument/2006/relationships/notesMaster" Target="/ppt/notesMasters/notesMaster1.xml" Id="R48cb3d182a3f43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aac21ff3bf4581" /><Relationship Type="http://schemas.openxmlformats.org/officeDocument/2006/relationships/notesMaster" Target="/ppt/notesMasters/notesMaster1.xml" Id="R5cd4a0b26ed042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77063b4dd44807" /><Relationship Type="http://schemas.openxmlformats.org/officeDocument/2006/relationships/notesMaster" Target="/ppt/notesMasters/notesMaster1.xml" Id="R5ee6451d95254a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d127be47f9474c" /><Relationship Type="http://schemas.openxmlformats.org/officeDocument/2006/relationships/notesMaster" Target="/ppt/notesMasters/notesMaster1.xml" Id="R51d6c427a4ce4c1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b51f54f9f04225" /><Relationship Type="http://schemas.openxmlformats.org/officeDocument/2006/relationships/notesMaster" Target="/ppt/notesMasters/notesMaster1.xml" Id="R62ffd62fc3a140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d329899b7f45c8" /><Relationship Type="http://schemas.openxmlformats.org/officeDocument/2006/relationships/notesMaster" Target="/ppt/notesMasters/notesMaster1.xml" Id="Rdb6b5d6f832c4a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322fdd6d84435c" /><Relationship Type="http://schemas.openxmlformats.org/officeDocument/2006/relationships/notesMaster" Target="/ppt/notesMasters/notesMaster1.xml" Id="R64e311dd23454d1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879a47631f49d4" /><Relationship Type="http://schemas.openxmlformats.org/officeDocument/2006/relationships/notesMaster" Target="/ppt/notesMasters/notesMaster1.xml" Id="R4ee1cade5a754e4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f4453e584ab48d1" /><Relationship Type="http://schemas.openxmlformats.org/officeDocument/2006/relationships/notesMaster" Target="/ppt/notesMasters/notesMaster1.xml" Id="Rb8302c616b6748a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cdd94706e54489c" /><Relationship Type="http://schemas.openxmlformats.org/officeDocument/2006/relationships/notesMaster" Target="/ppt/notesMasters/notesMaster1.xml" Id="R74d929fda032428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c361b9d392149fd" /><Relationship Type="http://schemas.openxmlformats.org/officeDocument/2006/relationships/notesMaster" Target="/ppt/notesMasters/notesMaster1.xml" Id="Rd82bcae3ac6241b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ac31aafd8e94523" /><Relationship Type="http://schemas.openxmlformats.org/officeDocument/2006/relationships/notesMaster" Target="/ppt/notesMasters/notesMaster1.xml" Id="R0b6c7e5c13cf436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d440e3012fd4358" /><Relationship Type="http://schemas.openxmlformats.org/officeDocument/2006/relationships/notesMaster" Target="/ppt/notesMasters/notesMaster1.xml" Id="Rf1ea4f3dce274b1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27b085af57244ee" /><Relationship Type="http://schemas.openxmlformats.org/officeDocument/2006/relationships/notesMaster" Target="/ppt/notesMasters/notesMaster1.xml" Id="R80781145b5814c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30e6ddc27e4179" /><Relationship Type="http://schemas.openxmlformats.org/officeDocument/2006/relationships/image" Target="/ppt/media/image.png" Id="R9a2940c8017e4067" /><Relationship Type="http://schemas.openxmlformats.org/officeDocument/2006/relationships/image" Target="/ppt/media/image2.png" Id="R8c62139e465d4f20" /><Relationship Type="http://schemas.openxmlformats.org/officeDocument/2006/relationships/image" Target="/ppt/media/image.jpeg" Id="Rb9f27f46f158459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cab6bf558e46a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a2940c8017e406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c62139e465d4f2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f27f46f158459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e4eb531a6c4932" /><Relationship Type="http://schemas.openxmlformats.org/officeDocument/2006/relationships/slideLayout" Target="/ppt/slideLayouts/slideLayout1.xml" Id="R59fe8f1914184b43" /><Relationship Type="http://schemas.openxmlformats.org/officeDocument/2006/relationships/slideLayout" Target="/ppt/slideLayouts/slideLayout2.xml" Id="R9668858deab449f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fe8f1914184b43"/>
    <p:sldLayoutId xmlns:r="http://schemas.openxmlformats.org/officeDocument/2006/relationships" id="2147483650" r:id="R9668858deab449f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4ea55d870b4f43" /><Relationship Type="http://schemas.openxmlformats.org/officeDocument/2006/relationships/notesSlide" Target="/ppt/notesSlides/notesSlide1.xml" Id="Rdfc64d41594d4b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878053efdc459c" /><Relationship Type="http://schemas.openxmlformats.org/officeDocument/2006/relationships/notesSlide" Target="/ppt/notesSlides/notesSlide2.xml" Id="R576b0fd8a40046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0fd0ef54924272" /><Relationship Type="http://schemas.openxmlformats.org/officeDocument/2006/relationships/notesSlide" Target="/ppt/notesSlides/notesSlide3.xml" Id="Rbbcf0e93244548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70f4094b1f478d" /><Relationship Type="http://schemas.openxmlformats.org/officeDocument/2006/relationships/notesSlide" Target="/ppt/notesSlides/notesSlide4.xml" Id="R915421d3c4aa46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141e5e90ec4321" /><Relationship Type="http://schemas.openxmlformats.org/officeDocument/2006/relationships/notesSlide" Target="/ppt/notesSlides/notesSlide5.xml" Id="R31d01d85afa545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2cc1b48de84a40" /><Relationship Type="http://schemas.openxmlformats.org/officeDocument/2006/relationships/notesSlide" Target="/ppt/notesSlides/notesSlide6.xml" Id="Rb94435cda44c45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f8b66ccece4001" /><Relationship Type="http://schemas.openxmlformats.org/officeDocument/2006/relationships/notesSlide" Target="/ppt/notesSlides/notesSlide7.xml" Id="R00bb98b636db481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8260b432894ea0" /><Relationship Type="http://schemas.openxmlformats.org/officeDocument/2006/relationships/notesSlide" Target="/ppt/notesSlides/notesSlide8.xml" Id="R6338b3d6b63241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ec7f8fdc7d443b" /><Relationship Type="http://schemas.openxmlformats.org/officeDocument/2006/relationships/notesSlide" Target="/ppt/notesSlides/notesSlide9.xml" Id="Rf5d5ef6320404d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dfc182d8db4e52" /><Relationship Type="http://schemas.openxmlformats.org/officeDocument/2006/relationships/notesSlide" Target="/ppt/notesSlides/notesSlide10.xml" Id="R51109c91534e46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33a474bb904d2b" /><Relationship Type="http://schemas.openxmlformats.org/officeDocument/2006/relationships/notesSlide" Target="/ppt/notesSlides/notesSlide11.xml" Id="R3932f978bafe424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4e66995fb74197" /><Relationship Type="http://schemas.openxmlformats.org/officeDocument/2006/relationships/notesSlide" Target="/ppt/notesSlides/notesSlide12.xml" Id="R25af6679f3b8450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9ba1b503724165" /><Relationship Type="http://schemas.openxmlformats.org/officeDocument/2006/relationships/notesSlide" Target="/ppt/notesSlides/notesSlide13.xml" Id="Ref3a5c9b29aa42f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705752a0a44e69" /><Relationship Type="http://schemas.openxmlformats.org/officeDocument/2006/relationships/notesSlide" Target="/ppt/notesSlides/notesSlide14.xml" Id="R17e9a8b20788440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cef2aea2fb4669" /><Relationship Type="http://schemas.openxmlformats.org/officeDocument/2006/relationships/notesSlide" Target="/ppt/notesSlides/notesSlide15.xml" Id="Rbfc96f7efe4941c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bdf9b1441a468e" /><Relationship Type="http://schemas.openxmlformats.org/officeDocument/2006/relationships/notesSlide" Target="/ppt/notesSlides/notesSlide16.xml" Id="R68a87850d37b47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144:1  |  Psalms 144:1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耶和華－我的磐石是應當稱頌的！ 他教導我的手爭戰， 教導我的指頭打仗。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Blessed be the LORD my strength, which teacheth my hands to war, and my fingers to fight: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144:2  |  Psalms 144:2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他是我慈愛[的主]，我的山寨， 我的高臺，我的救主， 我的盾牌，是我所投靠的； 他使我的百姓服在我以下。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goodness, and my fortress; my high tower, and my deliverer; my shield, and he in whom I trust; who subdueth my people under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144:3  |  Psalms 144:3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耶和華啊，人算甚麼，你竟認識他！ 世人算甚麼，你竟顧念他！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what is man, that thou takest knowledge of him! or the son of man, that thou makest account of him!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144:4  |  Psalms 144:4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人好像一口氣； 他的年日如同影兒快快過去。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 is like to vanity: his days are as a shadow that passeth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144:5  |  Psalms 144:5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耶和華啊，求你使天下垂，親自降臨， 摸山，山就冒煙。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Bow thy heavens, O LORD, and come down: touch the mountains, and they shall smoke.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144:6  |  Psalms 144:6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求你發出閃電，使他們四散， 射出你的箭，使他們擾亂。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Cast forth lightning, and scatter them: shoot out thine arrows, and destroy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144:7  |  Psalms 144:7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求你從上伸手救拔我， 救我出離大水， 救我脫離外邦人的手。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Send thine hand from above; rid me, and deliver me out of great waters, from the hand of strange children;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144:8  |  Psalms 144:8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他們的口說謊話； 他們的右手起假誓。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Whose mouth speaketh vanity, and their right hand is a right hand of falsehood.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144:9  |  Psalms 144:9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神啊，我要向你唱新歌， 用十弦瑟向你歌頌。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sing a new song unto thee, O God: upon a psaltery and an instrument of ten strings will I sing praises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144:10  |  Psalms 144:10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你是那拯救君王的； 你是那救僕人大衛脫離害命之刀的。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he that giveth salvation unto kings: who delivereth David his servant from the hurtful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144:11  |  Psalms 144:11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求你救拔我， 救我脫離外邦人的手。 他們的口說謊話； 他們的右手起假誓。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Rid me, and deliver me from the hand of strange children, whose mouth speaketh vanity, and their right hand is a right hand of falsehood: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144:12  |  Psalms 144:12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我們的兒子從幼年好像樹栽子長大； 我們的女兒如同殿角石， 是按建宮的樣式鑿成的。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our sons may be as plants grown up in their youth; that our daughters may be as corner stones, polished after the similitude of a palace: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144:13  |  Psalms 144:13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我們的倉盈滿，能出各樣的糧食； 我們的羊在田間孳生千萬。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our garners may be full, affording all manner of store: that our sheep may bring forth thousands and ten thousands in our streets: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144:14  |  Psalms 144:14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我們的牛馱着滿馱， 沒有人闖進來[搶奪]， 也沒有人出去[爭戰]； 我們的街市上也沒有哭號的聲音。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our oxen may be strong to labour; that there be no breaking in, nor going out; that there be no complaining in our streets.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144:15  |  Psalms 144:15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遇見這光景的百姓便為有福！ 有耶和華為他們的神，這百姓便為有福！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Happy is that people, that is in such a case: yea, happy is that people, whose God is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2026-08-30T04:30:03.6170000Z</dcterms:created>
  <dcterms:modified xsi:type="dcterms:W3CDTF">2026-08-30T04:30:03.6170000Z</dcterms:modified>
</coreProperties>
</file>