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b1bc00947047f0" /><Relationship Type="http://schemas.openxmlformats.org/officeDocument/2006/relationships/extended-properties" Target="/docProps/app.xml" Id="R686ee3c366224b56" /><Relationship Type="http://schemas.openxmlformats.org/officeDocument/2006/relationships/officeDocument" Target="/ppt/presentation.xml" Id="R3c72f80b40094101" /></Relationships>
</file>

<file path=ppt/presentation.xml><?xml version="1.0" encoding="utf-8"?>
<p:presentation xmlns:p="http://schemas.openxmlformats.org/presentationml/2006/main">
  <p:sldMasterIdLst>
    <p:sldMasterId xmlns:r="http://schemas.openxmlformats.org/officeDocument/2006/relationships" id="2147483648" r:id="Rd454693098c44168"/>
  </p:sldMasterIdLst>
  <p:notesMasterIdLst>
    <p:notesMasterId xmlns:r="http://schemas.openxmlformats.org/officeDocument/2006/relationships" r:id="R1863be1d36f64163"/>
  </p:notesMasterIdLst>
  <p:sldIdLst>
    <p:sldId xmlns:r="http://schemas.openxmlformats.org/officeDocument/2006/relationships" id="256" r:id="Re7085364b1dd4228"/>
    <p:sldId xmlns:r="http://schemas.openxmlformats.org/officeDocument/2006/relationships" id="257" r:id="R3e4a45842c6b48e4"/>
    <p:sldId xmlns:r="http://schemas.openxmlformats.org/officeDocument/2006/relationships" id="258" r:id="Rf19e6f161cf1489e"/>
    <p:sldId xmlns:r="http://schemas.openxmlformats.org/officeDocument/2006/relationships" id="259" r:id="R65537788c4094742"/>
    <p:sldId xmlns:r="http://schemas.openxmlformats.org/officeDocument/2006/relationships" id="260" r:id="R61a90d90e2dd460e"/>
    <p:sldId xmlns:r="http://schemas.openxmlformats.org/officeDocument/2006/relationships" id="261" r:id="R9cc8d3d90e6b4d5a"/>
    <p:sldId xmlns:r="http://schemas.openxmlformats.org/officeDocument/2006/relationships" id="262" r:id="Raf6f1682b1984610"/>
    <p:sldId xmlns:r="http://schemas.openxmlformats.org/officeDocument/2006/relationships" id="263" r:id="Re8ac09d751b94f0e"/>
    <p:sldId xmlns:r="http://schemas.openxmlformats.org/officeDocument/2006/relationships" id="264" r:id="R58c2cce87c9e4e87"/>
    <p:sldId xmlns:r="http://schemas.openxmlformats.org/officeDocument/2006/relationships" id="265" r:id="Rcb4ba3310b614260"/>
    <p:sldId xmlns:r="http://schemas.openxmlformats.org/officeDocument/2006/relationships" id="266" r:id="Rad1d6224a9fc49da"/>
    <p:sldId xmlns:r="http://schemas.openxmlformats.org/officeDocument/2006/relationships" id="267" r:id="Rd69e84da97624c48"/>
    <p:sldId xmlns:r="http://schemas.openxmlformats.org/officeDocument/2006/relationships" id="268" r:id="Rd0a8061e83b843ae"/>
    <p:sldId xmlns:r="http://schemas.openxmlformats.org/officeDocument/2006/relationships" id="269" r:id="Redc2d390fdf64fd1"/>
    <p:sldId xmlns:r="http://schemas.openxmlformats.org/officeDocument/2006/relationships" id="270" r:id="R5e61e2cf3e564410"/>
    <p:sldId xmlns:r="http://schemas.openxmlformats.org/officeDocument/2006/relationships" id="271" r:id="Rfcaef2cb67a74016"/>
    <p:sldId xmlns:r="http://schemas.openxmlformats.org/officeDocument/2006/relationships" id="272" r:id="Refe86c9bb362454d"/>
    <p:sldId xmlns:r="http://schemas.openxmlformats.org/officeDocument/2006/relationships" id="273" r:id="Rcff14a250e364f3e"/>
    <p:sldId xmlns:r="http://schemas.openxmlformats.org/officeDocument/2006/relationships" id="274" r:id="Raa43fd9a92c043bc"/>
    <p:sldId xmlns:r="http://schemas.openxmlformats.org/officeDocument/2006/relationships" id="275" r:id="Ra830a36bb2234532"/>
    <p:sldId xmlns:r="http://schemas.openxmlformats.org/officeDocument/2006/relationships" id="276" r:id="R4098f15aa0d84d18"/>
    <p:sldId xmlns:r="http://schemas.openxmlformats.org/officeDocument/2006/relationships" id="277" r:id="R2bd6c88c4ce940f7"/>
    <p:sldId xmlns:r="http://schemas.openxmlformats.org/officeDocument/2006/relationships" id="278" r:id="R569c930a89814a2b"/>
    <p:sldId xmlns:r="http://schemas.openxmlformats.org/officeDocument/2006/relationships" id="279" r:id="R671be2fac8e04240"/>
    <p:sldId xmlns:r="http://schemas.openxmlformats.org/officeDocument/2006/relationships" id="280" r:id="Raf69d16d65554c2f"/>
    <p:sldId xmlns:r="http://schemas.openxmlformats.org/officeDocument/2006/relationships" id="281" r:id="R4f936720f502449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e9ccd55a0314cec" /><Relationship Type="http://schemas.openxmlformats.org/officeDocument/2006/relationships/slideMaster" Target="/ppt/slideMasters/slideMaster1.xml" Id="Rd454693098c44168" /><Relationship Type="http://schemas.openxmlformats.org/officeDocument/2006/relationships/notesMaster" Target="/ppt/notesMasters/notesMaster1.xml" Id="R1863be1d36f64163" /><Relationship Type="http://schemas.openxmlformats.org/officeDocument/2006/relationships/presProps" Target="/ppt/presProps.xml" Id="Rdaa77b1ad21344f9" /><Relationship Type="http://schemas.openxmlformats.org/officeDocument/2006/relationships/tableStyles" Target="/ppt/tableStyles.xml" Id="Raa96041b050d439d" /><Relationship Type="http://schemas.openxmlformats.org/officeDocument/2006/relationships/slide" Target="/ppt/slides/slide1.xml" Id="Re7085364b1dd4228" /><Relationship Type="http://schemas.openxmlformats.org/officeDocument/2006/relationships/slide" Target="/ppt/slides/slide2.xml" Id="R3e4a45842c6b48e4" /><Relationship Type="http://schemas.openxmlformats.org/officeDocument/2006/relationships/slide" Target="/ppt/slides/slide3.xml" Id="Rf19e6f161cf1489e" /><Relationship Type="http://schemas.openxmlformats.org/officeDocument/2006/relationships/slide" Target="/ppt/slides/slide4.xml" Id="R65537788c4094742" /><Relationship Type="http://schemas.openxmlformats.org/officeDocument/2006/relationships/slide" Target="/ppt/slides/slide5.xml" Id="R61a90d90e2dd460e" /><Relationship Type="http://schemas.openxmlformats.org/officeDocument/2006/relationships/slide" Target="/ppt/slides/slide6.xml" Id="R9cc8d3d90e6b4d5a" /><Relationship Type="http://schemas.openxmlformats.org/officeDocument/2006/relationships/slide" Target="/ppt/slides/slide7.xml" Id="Raf6f1682b1984610" /><Relationship Type="http://schemas.openxmlformats.org/officeDocument/2006/relationships/slide" Target="/ppt/slides/slide8.xml" Id="Re8ac09d751b94f0e" /><Relationship Type="http://schemas.openxmlformats.org/officeDocument/2006/relationships/slide" Target="/ppt/slides/slide9.xml" Id="R58c2cce87c9e4e87" /><Relationship Type="http://schemas.openxmlformats.org/officeDocument/2006/relationships/slide" Target="/ppt/slides/slide10.xml" Id="Rcb4ba3310b614260" /><Relationship Type="http://schemas.openxmlformats.org/officeDocument/2006/relationships/slide" Target="/ppt/slides/slide11.xml" Id="Rad1d6224a9fc49da" /><Relationship Type="http://schemas.openxmlformats.org/officeDocument/2006/relationships/slide" Target="/ppt/slides/slide12.xml" Id="Rd69e84da97624c48" /><Relationship Type="http://schemas.openxmlformats.org/officeDocument/2006/relationships/slide" Target="/ppt/slides/slide13.xml" Id="Rd0a8061e83b843ae" /><Relationship Type="http://schemas.openxmlformats.org/officeDocument/2006/relationships/slide" Target="/ppt/slides/slide14.xml" Id="Redc2d390fdf64fd1" /><Relationship Type="http://schemas.openxmlformats.org/officeDocument/2006/relationships/slide" Target="/ppt/slides/slide15.xml" Id="R5e61e2cf3e564410" /><Relationship Type="http://schemas.openxmlformats.org/officeDocument/2006/relationships/slide" Target="/ppt/slides/slide16.xml" Id="Rfcaef2cb67a74016" /><Relationship Type="http://schemas.openxmlformats.org/officeDocument/2006/relationships/slide" Target="/ppt/slides/slide17.xml" Id="Refe86c9bb362454d" /><Relationship Type="http://schemas.openxmlformats.org/officeDocument/2006/relationships/slide" Target="/ppt/slides/slide18.xml" Id="Rcff14a250e364f3e" /><Relationship Type="http://schemas.openxmlformats.org/officeDocument/2006/relationships/slide" Target="/ppt/slides/slide19.xml" Id="Raa43fd9a92c043bc" /><Relationship Type="http://schemas.openxmlformats.org/officeDocument/2006/relationships/slide" Target="/ppt/slides/slide20.xml" Id="Ra830a36bb2234532" /><Relationship Type="http://schemas.openxmlformats.org/officeDocument/2006/relationships/slide" Target="/ppt/slides/slide21.xml" Id="R4098f15aa0d84d18" /><Relationship Type="http://schemas.openxmlformats.org/officeDocument/2006/relationships/slide" Target="/ppt/slides/slide22.xml" Id="R2bd6c88c4ce940f7" /><Relationship Type="http://schemas.openxmlformats.org/officeDocument/2006/relationships/slide" Target="/ppt/slides/slide23.xml" Id="R569c930a89814a2b" /><Relationship Type="http://schemas.openxmlformats.org/officeDocument/2006/relationships/slide" Target="/ppt/slides/slide24.xml" Id="R671be2fac8e04240" /><Relationship Type="http://schemas.openxmlformats.org/officeDocument/2006/relationships/slide" Target="/ppt/slides/slide25.xml" Id="Raf69d16d65554c2f" /><Relationship Type="http://schemas.openxmlformats.org/officeDocument/2006/relationships/slide" Target="/ppt/slides/slide26.xml" Id="R4f936720f502449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0a981705d03404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d913781a75c4d77" /><Relationship Type="http://schemas.openxmlformats.org/officeDocument/2006/relationships/notesMaster" Target="/ppt/notesMasters/notesMaster1.xml" Id="Reccd7bc456d2457a" /></Relationships>
</file>

<file path=ppt/notesSlides/_rels/notesSlide2.xml.rels>&#65279;<?xml version="1.0" encoding="utf-8"?><Relationships xmlns="http://schemas.openxmlformats.org/package/2006/relationships"><Relationship Type="http://schemas.openxmlformats.org/officeDocument/2006/relationships/slide" Target="/ppt/slides/slide2.xml" Id="R4cbe8305878247f8" /><Relationship Type="http://schemas.openxmlformats.org/officeDocument/2006/relationships/notesMaster" Target="/ppt/notesMasters/notesMaster1.xml" Id="R9422ee8d4c7b43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947f4ae688e406c" /><Relationship Type="http://schemas.openxmlformats.org/officeDocument/2006/relationships/notesMaster" Target="/ppt/notesMasters/notesMaster1.xml" Id="R901feea8f65a4994"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867be12f534d5f" /><Relationship Type="http://schemas.openxmlformats.org/officeDocument/2006/relationships/notesMaster" Target="/ppt/notesMasters/notesMaster1.xml" Id="Rc7eb9d9e2da44d76" /></Relationships>
</file>

<file path=ppt/notesSlides/_rels/notesSlide5.xml.rels>&#65279;<?xml version="1.0" encoding="utf-8"?><Relationships xmlns="http://schemas.openxmlformats.org/package/2006/relationships"><Relationship Type="http://schemas.openxmlformats.org/officeDocument/2006/relationships/slide" Target="/ppt/slides/slide5.xml" Id="R2d276b8c507149f2" /><Relationship Type="http://schemas.openxmlformats.org/officeDocument/2006/relationships/notesMaster" Target="/ppt/notesMasters/notesMaster1.xml" Id="R3023e4288bc1407c" /></Relationships>
</file>

<file path=ppt/notesSlides/_rels/notesSlide6.xml.rels>&#65279;<?xml version="1.0" encoding="utf-8"?><Relationships xmlns="http://schemas.openxmlformats.org/package/2006/relationships"><Relationship Type="http://schemas.openxmlformats.org/officeDocument/2006/relationships/slide" Target="/ppt/slides/slide6.xml" Id="Rb53307cbcba44895" /><Relationship Type="http://schemas.openxmlformats.org/officeDocument/2006/relationships/notesMaster" Target="/ppt/notesMasters/notesMaster1.xml" Id="R145f6e74ff444cf3" /></Relationships>
</file>

<file path=ppt/notesSlides/_rels/notesSlide7.xml.rels>&#65279;<?xml version="1.0" encoding="utf-8"?><Relationships xmlns="http://schemas.openxmlformats.org/package/2006/relationships"><Relationship Type="http://schemas.openxmlformats.org/officeDocument/2006/relationships/slide" Target="/ppt/slides/slide7.xml" Id="R4454b790d8974a26" /><Relationship Type="http://schemas.openxmlformats.org/officeDocument/2006/relationships/notesMaster" Target="/ppt/notesMasters/notesMaster1.xml" Id="Rd4c1df30ef644a38" /></Relationships>
</file>

<file path=ppt/notesSlides/_rels/notesSlide8.xml.rels>&#65279;<?xml version="1.0" encoding="utf-8"?><Relationships xmlns="http://schemas.openxmlformats.org/package/2006/relationships"><Relationship Type="http://schemas.openxmlformats.org/officeDocument/2006/relationships/slide" Target="/ppt/slides/slide8.xml" Id="R9d6aa229dd444702" /><Relationship Type="http://schemas.openxmlformats.org/officeDocument/2006/relationships/notesMaster" Target="/ppt/notesMasters/notesMaster1.xml" Id="Rb1e65257f27549e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8627e95218347c8" /><Relationship Type="http://schemas.openxmlformats.org/officeDocument/2006/relationships/notesMaster" Target="/ppt/notesMasters/notesMaster1.xml" Id="R2f9d1e95e13d492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eccd309b5264834" /><Relationship Type="http://schemas.openxmlformats.org/officeDocument/2006/relationships/notesMaster" Target="/ppt/notesMasters/notesMaster1.xml" Id="Rafa2dd05dbb3422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bcedbdc06fe4f47" /><Relationship Type="http://schemas.openxmlformats.org/officeDocument/2006/relationships/notesMaster" Target="/ppt/notesMasters/notesMaster1.xml" Id="R4740830154f54fd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3189217cdac4d40" /><Relationship Type="http://schemas.openxmlformats.org/officeDocument/2006/relationships/notesMaster" Target="/ppt/notesMasters/notesMaster1.xml" Id="R87d902372a33444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06e4e133f774869" /><Relationship Type="http://schemas.openxmlformats.org/officeDocument/2006/relationships/notesMaster" Target="/ppt/notesMasters/notesMaster1.xml" Id="Rcf2534d9990d4c3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7e7debf56ad4ffe" /><Relationship Type="http://schemas.openxmlformats.org/officeDocument/2006/relationships/notesMaster" Target="/ppt/notesMasters/notesMaster1.xml" Id="R87aad2e7eef8497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609319245364f62" /><Relationship Type="http://schemas.openxmlformats.org/officeDocument/2006/relationships/notesMaster" Target="/ppt/notesMasters/notesMaster1.xml" Id="Rc7baf0dc4556492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ec01e32600e4186" /><Relationship Type="http://schemas.openxmlformats.org/officeDocument/2006/relationships/notesMaster" Target="/ppt/notesMasters/notesMaster1.xml" Id="R94516b4ff74947a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902da093917424a" /><Relationship Type="http://schemas.openxmlformats.org/officeDocument/2006/relationships/notesMaster" Target="/ppt/notesMasters/notesMaster1.xml" Id="R5f30123b0133495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99eb27af6aa4434" /><Relationship Type="http://schemas.openxmlformats.org/officeDocument/2006/relationships/notesMaster" Target="/ppt/notesMasters/notesMaster1.xml" Id="Rf476906f173245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366f54711054f81" /><Relationship Type="http://schemas.openxmlformats.org/officeDocument/2006/relationships/notesMaster" Target="/ppt/notesMasters/notesMaster1.xml" Id="Rdc8518d46baa4d3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c63044a7ae446bd" /><Relationship Type="http://schemas.openxmlformats.org/officeDocument/2006/relationships/notesMaster" Target="/ppt/notesMasters/notesMaster1.xml" Id="R77e011f3eb7045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8005dd0d3c7432d" /><Relationship Type="http://schemas.openxmlformats.org/officeDocument/2006/relationships/notesMaster" Target="/ppt/notesMasters/notesMaster1.xml" Id="Rf2824cc226c7459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43cdabb9ec54400" /><Relationship Type="http://schemas.openxmlformats.org/officeDocument/2006/relationships/notesMaster" Target="/ppt/notesMasters/notesMaster1.xml" Id="Rcf935fcafbac44d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adb742c33bd46bf" /><Relationship Type="http://schemas.openxmlformats.org/officeDocument/2006/relationships/notesMaster" Target="/ppt/notesMasters/notesMaster1.xml" Id="R550af16abb3544e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f82c5f989044171" /><Relationship Type="http://schemas.openxmlformats.org/officeDocument/2006/relationships/notesMaster" Target="/ppt/notesMasters/notesMaster1.xml" Id="R1622ddf301274b7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576ee0d799748a4" /><Relationship Type="http://schemas.openxmlformats.org/officeDocument/2006/relationships/notesMaster" Target="/ppt/notesMasters/notesMaster1.xml" Id="Rc0b50022f2dc47d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68b7a55dd404b1d" /><Relationship Type="http://schemas.openxmlformats.org/officeDocument/2006/relationships/notesMaster" Target="/ppt/notesMasters/notesMaster1.xml" Id="R9925b38a38094c8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5d289eef0964563" /><Relationship Type="http://schemas.openxmlformats.org/officeDocument/2006/relationships/image" Target="/ppt/media/image.png" Id="R050c6bd0e36645f4" /><Relationship Type="http://schemas.openxmlformats.org/officeDocument/2006/relationships/image" Target="/ppt/media/image2.png" Id="Rd08b5b53ed3d496a" /><Relationship Type="http://schemas.openxmlformats.org/officeDocument/2006/relationships/image" Target="/ppt/media/image.jpeg" Id="R1fc363e707e44eb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44961a50f3045d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50c6bd0e36645f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08b5b53ed3d496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fc363e707e44eb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0436d6b18744170" /><Relationship Type="http://schemas.openxmlformats.org/officeDocument/2006/relationships/slideLayout" Target="/ppt/slideLayouts/slideLayout1.xml" Id="R44f0bed22de54a7f" /><Relationship Type="http://schemas.openxmlformats.org/officeDocument/2006/relationships/slideLayout" Target="/ppt/slideLayouts/slideLayout2.xml" Id="Rcf89b61902544a7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4f0bed22de54a7f"/>
    <p:sldLayoutId xmlns:r="http://schemas.openxmlformats.org/officeDocument/2006/relationships" id="2147483650" r:id="Rcf89b61902544a7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63c32dc6df444f9" /><Relationship Type="http://schemas.openxmlformats.org/officeDocument/2006/relationships/notesSlide" Target="/ppt/notesSlides/notesSlide1.xml" Id="R73d46736f4bd441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932de3f1ad14669" /><Relationship Type="http://schemas.openxmlformats.org/officeDocument/2006/relationships/notesSlide" Target="/ppt/notesSlides/notesSlide2.xml" Id="R0a6863e5f6bc486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bceb096c0734806" /><Relationship Type="http://schemas.openxmlformats.org/officeDocument/2006/relationships/notesSlide" Target="/ppt/notesSlides/notesSlide3.xml" Id="R9e93254d891444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1b8a2c935ce4278" /><Relationship Type="http://schemas.openxmlformats.org/officeDocument/2006/relationships/notesSlide" Target="/ppt/notesSlides/notesSlide4.xml" Id="Rf1d21f395cce436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d376f7c0a584291" /><Relationship Type="http://schemas.openxmlformats.org/officeDocument/2006/relationships/notesSlide" Target="/ppt/notesSlides/notesSlide5.xml" Id="R35399b81eef6463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2a00036bb874c45" /><Relationship Type="http://schemas.openxmlformats.org/officeDocument/2006/relationships/notesSlide" Target="/ppt/notesSlides/notesSlide6.xml" Id="R49cbf16adb5444a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d1c4b47cc064e78" /><Relationship Type="http://schemas.openxmlformats.org/officeDocument/2006/relationships/notesSlide" Target="/ppt/notesSlides/notesSlide7.xml" Id="Rb0e67ba6b37f4f2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9df5c2579bf4db1" /><Relationship Type="http://schemas.openxmlformats.org/officeDocument/2006/relationships/notesSlide" Target="/ppt/notesSlides/notesSlide8.xml" Id="R9ab9e79e5070415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aad496c7b0b4604" /><Relationship Type="http://schemas.openxmlformats.org/officeDocument/2006/relationships/notesSlide" Target="/ppt/notesSlides/notesSlide9.xml" Id="Ree54940d1816443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2c0680d7d764e2c" /><Relationship Type="http://schemas.openxmlformats.org/officeDocument/2006/relationships/notesSlide" Target="/ppt/notesSlides/notesSlide10.xml" Id="R10cbab99c6b54e1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a69a63245e84348" /><Relationship Type="http://schemas.openxmlformats.org/officeDocument/2006/relationships/notesSlide" Target="/ppt/notesSlides/notesSlide11.xml" Id="Rd72973d5826c4b2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ea20873261a4be8" /><Relationship Type="http://schemas.openxmlformats.org/officeDocument/2006/relationships/notesSlide" Target="/ppt/notesSlides/notesSlide12.xml" Id="Rdafeb18d984242a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5d956b050df43cb" /><Relationship Type="http://schemas.openxmlformats.org/officeDocument/2006/relationships/notesSlide" Target="/ppt/notesSlides/notesSlide13.xml" Id="Rd8aeb14260ad4ad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b545fa95425453c" /><Relationship Type="http://schemas.openxmlformats.org/officeDocument/2006/relationships/notesSlide" Target="/ppt/notesSlides/notesSlide14.xml" Id="R63d88dae476d47c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5f36021462b41df" /><Relationship Type="http://schemas.openxmlformats.org/officeDocument/2006/relationships/notesSlide" Target="/ppt/notesSlides/notesSlide15.xml" Id="Re60794b63020432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c120d892c664aa8" /><Relationship Type="http://schemas.openxmlformats.org/officeDocument/2006/relationships/notesSlide" Target="/ppt/notesSlides/notesSlide16.xml" Id="R3208ce21cb4c41d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0c01db98e4349c2" /><Relationship Type="http://schemas.openxmlformats.org/officeDocument/2006/relationships/notesSlide" Target="/ppt/notesSlides/notesSlide17.xml" Id="Rc632989553934f4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715bff61a554b33" /><Relationship Type="http://schemas.openxmlformats.org/officeDocument/2006/relationships/notesSlide" Target="/ppt/notesSlides/notesSlide18.xml" Id="R1fa03479b562469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a6d0a052ae94cda" /><Relationship Type="http://schemas.openxmlformats.org/officeDocument/2006/relationships/notesSlide" Target="/ppt/notesSlides/notesSlide19.xml" Id="R7902ccdd987d49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79c03b9fa2b4a88" /><Relationship Type="http://schemas.openxmlformats.org/officeDocument/2006/relationships/notesSlide" Target="/ppt/notesSlides/notesSlide20.xml" Id="R97f9ef150173443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c8b008f010245ec" /><Relationship Type="http://schemas.openxmlformats.org/officeDocument/2006/relationships/notesSlide" Target="/ppt/notesSlides/notesSlide21.xml" Id="R73f3c7f850a049c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19b15284061414c" /><Relationship Type="http://schemas.openxmlformats.org/officeDocument/2006/relationships/notesSlide" Target="/ppt/notesSlides/notesSlide22.xml" Id="R0dbac244cf41426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8531c8a59f7420c" /><Relationship Type="http://schemas.openxmlformats.org/officeDocument/2006/relationships/notesSlide" Target="/ppt/notesSlides/notesSlide23.xml" Id="R2f9539cf72cc445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c4249eeb1254e98" /><Relationship Type="http://schemas.openxmlformats.org/officeDocument/2006/relationships/notesSlide" Target="/ppt/notesSlides/notesSlide24.xml" Id="Ra2121a17fa694f2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c8cea98885841a8" /><Relationship Type="http://schemas.openxmlformats.org/officeDocument/2006/relationships/notesSlide" Target="/ppt/notesSlides/notesSlide25.xml" Id="Rd061982659e54c6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fd1e8dadbb047c3" /><Relationship Type="http://schemas.openxmlformats.org/officeDocument/2006/relationships/notesSlide" Target="/ppt/notesSlides/notesSlide26.xml" Id="Ra24150461b1a446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約翰福音第21章</a:t>
            </a:r>
          </a:p>
          <a:p xmlns:a="http://schemas.openxmlformats.org/drawingml/2006/main">
            <a:pPr algn="ctr">
              <a:buNone/>
            </a:pPr>
            <a:r>
              <a:rPr sz="2000">
                <a:solidFill>
                  <a:srgbClr val="FFFFFF"/>
                </a:solidFill>
                <a:latin typeface="Georgia"/>
                <a:ea typeface="Georgia"/>
                <a:cs typeface="Georgia"/>
              </a:rPr>
              <a:t>John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  |  John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這些事以後，耶穌在提比哩亞海邊又向門徒顯現。他怎樣顯現記在下面：</a:t>
            </a:r>
          </a:p>
          <a:p xmlns:a="http://schemas.openxmlformats.org/drawingml/2006/main">
            <a:pPr algn="ctr">
              <a:buNone/>
            </a:pPr>
            <a:r>
              <a:rPr sz="2400">
                <a:solidFill>
                  <a:srgbClr val="FFFFFF"/>
                </a:solidFill>
                <a:latin typeface="Georgia"/>
                <a:ea typeface="Georgia"/>
                <a:cs typeface="Georgia"/>
              </a:rPr>
              <a:t>After these things Jesus shewed himself again to the disciples at the sea of Tiberias; and on this wise shewed he himself.</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21:2  |  John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有西門‧彼得和稱為低土馬的多馬，並加利利的迦拿人拿但業，還有西庇太的兩個兒子，又有兩個門徒，都在一處。</a:t>
            </a:r>
          </a:p>
          <a:p xmlns:a="http://schemas.openxmlformats.org/drawingml/2006/main">
            <a:pPr algn="ctr">
              <a:buNone/>
            </a:pPr>
            <a:r>
              <a:rPr sz="2100">
                <a:solidFill>
                  <a:srgbClr val="FFFFFF"/>
                </a:solidFill>
                <a:latin typeface="Georgia"/>
                <a:ea typeface="Georgia"/>
                <a:cs typeface="Georgia"/>
              </a:rPr>
              <a:t>There were together Simon Peter, and Thomas called Didymus, and Nathanael of Cana in Galilee, and the sons of Zebedee, and two other of his disciples.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21:3  |  John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西門‧彼得對他們說：「我打魚去。」他們說：「我們也和你同去。」他們就出去，上了船；那一夜並沒有打着甚麼。</a:t>
            </a:r>
          </a:p>
          <a:p xmlns:a="http://schemas.openxmlformats.org/drawingml/2006/main">
            <a:pPr algn="ctr">
              <a:buNone/>
            </a:pPr>
            <a:r>
              <a:rPr sz="2100">
                <a:solidFill>
                  <a:srgbClr val="FFFFFF"/>
                </a:solidFill>
                <a:latin typeface="Georgia"/>
                <a:ea typeface="Georgia"/>
                <a:cs typeface="Georgia"/>
              </a:rPr>
              <a:t>Simon Peter saith unto them, I go a fishing. They say unto him, We also go with thee. They went forth, and entered into a ship immediately; and that night they caught nothing.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21:4  |  John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天將亮的時候，耶穌站在岸上，門徒卻不知道是耶穌。</a:t>
            </a:r>
          </a:p>
          <a:p xmlns:a="http://schemas.openxmlformats.org/drawingml/2006/main">
            <a:pPr algn="ctr">
              <a:buNone/>
            </a:pPr>
            <a:r>
              <a:rPr sz="2400">
                <a:solidFill>
                  <a:srgbClr val="FFFFFF"/>
                </a:solidFill>
                <a:latin typeface="Georgia"/>
                <a:ea typeface="Georgia"/>
                <a:cs typeface="Georgia"/>
              </a:rPr>
              <a:t>But when the morning was now come, Jesus stood on the shore: but the disciples knew not that it was Jesus.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21:5  |  John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耶穌就對他們說：「小子！你們有吃的沒有？」他們回答說：「沒有。」</a:t>
            </a:r>
          </a:p>
          <a:p xmlns:a="http://schemas.openxmlformats.org/drawingml/2006/main">
            <a:pPr algn="ctr">
              <a:buNone/>
            </a:pPr>
            <a:r>
              <a:rPr sz="2800">
                <a:solidFill>
                  <a:srgbClr val="FFFFFF"/>
                </a:solidFill>
                <a:latin typeface="Georgia"/>
                <a:ea typeface="Georgia"/>
                <a:cs typeface="Georgia"/>
              </a:rPr>
              <a:t>Then Jesus saith unto them, Children, have ye any meat? They answered him, No.</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21:6  |  John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耶穌說：「你們把網撒在船的右邊，就必得着。」他們便撒下網去，竟拉不上來了，因為魚甚多。</a:t>
            </a:r>
          </a:p>
          <a:p xmlns:a="http://schemas.openxmlformats.org/drawingml/2006/main">
            <a:pPr algn="ctr">
              <a:buNone/>
            </a:pPr>
            <a:r>
              <a:rPr sz="2100">
                <a:solidFill>
                  <a:srgbClr val="FFFFFF"/>
                </a:solidFill>
                <a:latin typeface="Georgia"/>
                <a:ea typeface="Georgia"/>
                <a:cs typeface="Georgia"/>
              </a:rPr>
              <a:t>And he said unto them, Cast the net on the right side of the ship, and ye shall find. They cast therefore, and now they were not able to draw it for the multitude of fishes.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21:7  |  John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耶穌所愛的那門徒對彼得說：「是主！」那時西門‧彼得赤着身子，一聽見是主，就束上一件外衣，跳在海裏。</a:t>
            </a:r>
          </a:p>
          <a:p xmlns:a="http://schemas.openxmlformats.org/drawingml/2006/main">
            <a:pPr algn="ctr">
              <a:buNone/>
            </a:pPr>
            <a:r>
              <a:rPr sz="2100">
                <a:solidFill>
                  <a:srgbClr val="FFFFFF"/>
                </a:solidFill>
                <a:latin typeface="Georgia"/>
                <a:ea typeface="Georgia"/>
                <a:cs typeface="Georgia"/>
              </a:rPr>
              <a:t>Therefore that disciple whom Jesus loved saith unto Peter, It is the Lord. Now when Simon Peter heard that it was the Lord, he girt his fisher’s coat unto him, (for he was naked,) and did cast himself into the sea.</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21:8  |  John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其餘的門徒離岸不遠，約有二百肘，就在小船上把那網魚拉過來。</a:t>
            </a:r>
          </a:p>
          <a:p xmlns:a="http://schemas.openxmlformats.org/drawingml/2006/main">
            <a:pPr algn="ctr">
              <a:buNone/>
            </a:pPr>
            <a:r>
              <a:rPr sz="2100">
                <a:solidFill>
                  <a:srgbClr val="FFFFFF"/>
                </a:solidFill>
                <a:latin typeface="Georgia"/>
                <a:ea typeface="Georgia"/>
                <a:cs typeface="Georgia"/>
              </a:rPr>
              <a:t>And the other disciples came in a little ship; (for they were not far from land, but as it were two hundred cubits,) dragging the net with fishes.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21:9  |  John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他們上了岸，就看見那裏有炭火，上面有魚，又有餅。</a:t>
            </a:r>
          </a:p>
          <a:p xmlns:a="http://schemas.openxmlformats.org/drawingml/2006/main">
            <a:pPr algn="ctr">
              <a:buNone/>
            </a:pPr>
            <a:r>
              <a:rPr sz="2400">
                <a:solidFill>
                  <a:srgbClr val="FFFFFF"/>
                </a:solidFill>
                <a:latin typeface="Georgia"/>
                <a:ea typeface="Georgia"/>
                <a:cs typeface="Georgia"/>
              </a:rPr>
              <a:t>As soon then as they were come to land, they saw a fire of coals there, and fish laid thereon, and bread.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21:10  |  John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耶穌對他們說：「把剛才打的魚拿幾條來。」</a:t>
            </a:r>
          </a:p>
          <a:p xmlns:a="http://schemas.openxmlformats.org/drawingml/2006/main">
            <a:pPr algn="ctr">
              <a:buNone/>
            </a:pPr>
            <a:r>
              <a:rPr sz="2800">
                <a:solidFill>
                  <a:srgbClr val="FFFFFF"/>
                </a:solidFill>
                <a:latin typeface="Georgia"/>
                <a:ea typeface="Georgia"/>
                <a:cs typeface="Georgia"/>
              </a:rPr>
              <a:t>Jesus saith unto them, Bring of the fish which ye have now caught.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21:11  |  John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西門‧彼得就去，把網拉到岸上。那網滿了大魚，共一百五十三條；魚雖這樣多，網卻沒有破。</a:t>
            </a:r>
          </a:p>
          <a:p xmlns:a="http://schemas.openxmlformats.org/drawingml/2006/main">
            <a:pPr algn="ctr">
              <a:buNone/>
            </a:pPr>
            <a:r>
              <a:rPr sz="2100">
                <a:solidFill>
                  <a:srgbClr val="FFFFFF"/>
                </a:solidFill>
                <a:latin typeface="Georgia"/>
                <a:ea typeface="Georgia"/>
                <a:cs typeface="Georgia"/>
              </a:rPr>
              <a:t>Simon Peter went up, and drew the net to land full of great fishes, an hundred and fifty and three: and for all there were so many, yet was not the net broken.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21:12  |  John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耶穌說：「你們來吃早飯。」門徒中沒有一個敢問他：「你是誰？」因為知道是主。</a:t>
            </a:r>
          </a:p>
          <a:p xmlns:a="http://schemas.openxmlformats.org/drawingml/2006/main">
            <a:pPr algn="ctr">
              <a:buNone/>
            </a:pPr>
            <a:r>
              <a:rPr sz="2400">
                <a:solidFill>
                  <a:srgbClr val="FFFFFF"/>
                </a:solidFill>
                <a:latin typeface="Georgia"/>
                <a:ea typeface="Georgia"/>
                <a:cs typeface="Georgia"/>
              </a:rPr>
              <a:t>Jesus saith unto them, Come and dine. And none of the disciples durst ask him, Who art thou? knowing that it was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21:13  |  John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耶穌就來拿餅和魚給他們。</a:t>
            </a:r>
          </a:p>
          <a:p xmlns:a="http://schemas.openxmlformats.org/drawingml/2006/main">
            <a:pPr algn="ctr">
              <a:buNone/>
            </a:pPr>
            <a:r>
              <a:rPr sz="2800">
                <a:solidFill>
                  <a:srgbClr val="FFFFFF"/>
                </a:solidFill>
                <a:latin typeface="Georgia"/>
                <a:ea typeface="Georgia"/>
                <a:cs typeface="Georgia"/>
              </a:rPr>
              <a:t>Jesus then cometh, and taketh bread, and giveth them, and fish likewise.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21:14  |  John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耶穌從死裏復活以後，向門徒顯現，這是第三次。</a:t>
            </a:r>
          </a:p>
          <a:p xmlns:a="http://schemas.openxmlformats.org/drawingml/2006/main">
            <a:pPr algn="ctr">
              <a:buNone/>
            </a:pPr>
            <a:r>
              <a:rPr sz="2400">
                <a:solidFill>
                  <a:srgbClr val="FFFFFF"/>
                </a:solidFill>
                <a:latin typeface="Georgia"/>
                <a:ea typeface="Georgia"/>
                <a:cs typeface="Georgia"/>
              </a:rPr>
              <a:t>This is now the third time that Jesus shewed himself to his disciples, after that he was risen from the dead.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21:15  |  John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他們吃完了早飯，耶穌對西門‧彼得說：「約翰的兒子西門，你愛我比這些更深嗎？」彼得說：「主啊，是的，你知道我愛你。」耶穌對他說：「你餵養我的小羊。」</a:t>
            </a:r>
          </a:p>
          <a:p xmlns:a="http://schemas.openxmlformats.org/drawingml/2006/main">
            <a:pPr algn="ctr">
              <a:buNone/>
            </a:pPr>
            <a:r>
              <a:rPr sz="2100">
                <a:solidFill>
                  <a:srgbClr val="FFFFFF"/>
                </a:solidFill>
                <a:latin typeface="Georgia"/>
                <a:ea typeface="Georgia"/>
                <a:cs typeface="Georgia"/>
              </a:rPr>
              <a:t>So when they had dined, Jesus saith to Simon Peter, Simon, son of Jonas, lovest thou me more than these? He saith unto him, Yea, Lord; thou knowest that I love thee. He saith unto him, Feed my lambs.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21:16  |  John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耶穌第二次又對他說：「約翰的兒子西門，你愛我嗎？」彼得說：「主啊，是的，你知道我愛你。」耶穌說：「你牧養我的羊。」</a:t>
            </a:r>
          </a:p>
          <a:p xmlns:a="http://schemas.openxmlformats.org/drawingml/2006/main">
            <a:pPr algn="ctr">
              <a:buNone/>
            </a:pPr>
            <a:r>
              <a:rPr sz="2100">
                <a:solidFill>
                  <a:srgbClr val="FFFFFF"/>
                </a:solidFill>
                <a:latin typeface="Georgia"/>
                <a:ea typeface="Georgia"/>
                <a:cs typeface="Georgia"/>
              </a:rPr>
              <a:t>He saith to him again the second time, Simon, son of Jonas, lovest thou me? He saith unto him, Yea, Lord; thou knowest that I love thee. He saith unto him, Feed my sheep.</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21:17  |  John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第三次對他說：「約翰的兒子西門，你愛我嗎？」彼得因為耶穌第三次對他說「你愛我嗎」，就憂愁，對耶穌說：「主啊，你是無所不知的；你知道我愛你。」耶穌說：「你餵養我的羊。</a:t>
            </a:r>
          </a:p>
          <a:p xmlns:a="http://schemas.openxmlformats.org/drawingml/2006/main">
            <a:pPr algn="ctr">
              <a:buNone/>
            </a:pPr>
            <a:r>
              <a:rPr sz="1800">
                <a:solidFill>
                  <a:srgbClr val="FFFFFF"/>
                </a:solidFill>
                <a:latin typeface="Georgia"/>
                <a:ea typeface="Georgia"/>
                <a:cs typeface="Georgia"/>
              </a:rPr>
              <a:t>He saith unto him the third time, Simon, son of Jonas, lovest thou me? Peter was grieved because he said unto him the third time, Lovest thou me? And he said unto him, Lord, thou knowest all things; thou knowest that I love thee. Jesus saith unto him, Feed my sheep.</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21:18  |  John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我實實在在地告訴你，你年少的時候，自己束上[帶子]，隨意往來；但年老的時候，你要伸出手來，別人要把你束上，帶你到不願意去的地方。」</a:t>
            </a:r>
          </a:p>
          <a:p xmlns:a="http://schemas.openxmlformats.org/drawingml/2006/main">
            <a:pPr algn="ctr">
              <a:buNone/>
            </a:pPr>
            <a:r>
              <a:rPr sz="1800">
                <a:solidFill>
                  <a:srgbClr val="FFFFFF"/>
                </a:solidFill>
                <a:latin typeface="Georgia"/>
                <a:ea typeface="Georgia"/>
                <a:cs typeface="Georgia"/>
              </a:rPr>
              <a:t>Verily, verily, I say unto thee, When thou wast young, thou girdedst thyself, and walkedst whither thou wouldest: but when thou shalt be old, thou shalt stretch forth thy hands, and another shall gird thee, and carry thee whither thou wouldest not.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21:19  |  John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（耶穌說這話是指着彼得要怎樣死，榮耀神。）說了這話，就對他說：「你跟從我吧！」</a:t>
            </a:r>
          </a:p>
          <a:p xmlns:a="http://schemas.openxmlformats.org/drawingml/2006/main">
            <a:pPr algn="ctr">
              <a:buNone/>
            </a:pPr>
            <a:r>
              <a:rPr sz="2400">
                <a:solidFill>
                  <a:srgbClr val="FFFFFF"/>
                </a:solidFill>
                <a:latin typeface="Georgia"/>
                <a:ea typeface="Georgia"/>
                <a:cs typeface="Georgia"/>
              </a:rPr>
              <a:t>This spake he, signifying by what death he should glorify God. And when he had spoken this, he saith unto him, Follow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21:20  |  John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彼得轉過來，看見耶穌所愛的那門徒跟着，（就是在晚飯的時候，靠着耶穌胸膛說：「主啊，賣你的是誰？」的那門徒。）</a:t>
            </a:r>
          </a:p>
          <a:p xmlns:a="http://schemas.openxmlformats.org/drawingml/2006/main">
            <a:pPr algn="ctr">
              <a:buNone/>
            </a:pPr>
            <a:r>
              <a:rPr sz="2100">
                <a:solidFill>
                  <a:srgbClr val="FFFFFF"/>
                </a:solidFill>
                <a:latin typeface="Georgia"/>
                <a:ea typeface="Georgia"/>
                <a:cs typeface="Georgia"/>
              </a:rPr>
              <a:t>Then Peter, turning about, seeth the disciple whom Jesus loved following; which also leaned on his breast at supper, and said, Lord, which is he that betrayeth thee?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21:21  |  John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彼得看見他，就問耶穌說：「主啊，這人將來如何？」</a:t>
            </a:r>
          </a:p>
          <a:p xmlns:a="http://schemas.openxmlformats.org/drawingml/2006/main">
            <a:pPr algn="ctr">
              <a:buNone/>
            </a:pPr>
            <a:r>
              <a:rPr sz="2800">
                <a:solidFill>
                  <a:srgbClr val="FFFFFF"/>
                </a:solidFill>
                <a:latin typeface="Georgia"/>
                <a:ea typeface="Georgia"/>
                <a:cs typeface="Georgia"/>
              </a:rPr>
              <a:t>Peter seeing him saith to Jesus, Lord, and what shall this man do?</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21:22  |  John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耶穌對他說：「我若要他等到我來的時候，與你何干？你跟從我吧！」</a:t>
            </a:r>
          </a:p>
          <a:p xmlns:a="http://schemas.openxmlformats.org/drawingml/2006/main">
            <a:pPr algn="ctr">
              <a:buNone/>
            </a:pPr>
            <a:r>
              <a:rPr sz="2400">
                <a:solidFill>
                  <a:srgbClr val="FFFFFF"/>
                </a:solidFill>
                <a:latin typeface="Georgia"/>
                <a:ea typeface="Georgia"/>
                <a:cs typeface="Georgia"/>
              </a:rPr>
              <a:t>Jesus saith unto him, If I will that he tarry till I come, what is that to thee? follow thou 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21:23  |  John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於是這話傳在弟兄中間，說那門徒不死。其實，耶穌不是說他不死，乃是說：「我若要他等到我來的時候，與你何干？」</a:t>
            </a:r>
          </a:p>
          <a:p xmlns:a="http://schemas.openxmlformats.org/drawingml/2006/main">
            <a:pPr algn="ctr">
              <a:buNone/>
            </a:pPr>
            <a:r>
              <a:rPr sz="2100">
                <a:solidFill>
                  <a:srgbClr val="FFFFFF"/>
                </a:solidFill>
                <a:latin typeface="Georgia"/>
                <a:ea typeface="Georgia"/>
                <a:cs typeface="Georgia"/>
              </a:rPr>
              <a:t>Then went this saying abroad among the brethren, that that disciple should not die: yet Jesus said not unto him, He shall not die; but, If I will that he tarry till I come, what is that to thee?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21:24  |  John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為這些事作見證，並且記載這些事的就是這門徒；我們也知道他的見證是真的。</a:t>
            </a:r>
          </a:p>
          <a:p xmlns:a="http://schemas.openxmlformats.org/drawingml/2006/main">
            <a:pPr algn="ctr">
              <a:buNone/>
            </a:pPr>
            <a:r>
              <a:rPr sz="2400">
                <a:solidFill>
                  <a:srgbClr val="FFFFFF"/>
                </a:solidFill>
                <a:latin typeface="Georgia"/>
                <a:ea typeface="Georgia"/>
                <a:cs typeface="Georgia"/>
              </a:rPr>
              <a:t>This is the disciple which testifieth of these things, and wrote these things: and we know that his testimony is true.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21:25  |  John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耶穌所行的事還有許多，若是一一地都寫出來，我想，所寫的書就是世界也容不下了。</a:t>
            </a:r>
          </a:p>
          <a:p xmlns:a="http://schemas.openxmlformats.org/drawingml/2006/main">
            <a:pPr algn="ctr">
              <a:buNone/>
            </a:pPr>
            <a:r>
              <a:rPr sz="2100">
                <a:solidFill>
                  <a:srgbClr val="FFFFFF"/>
                </a:solidFill>
                <a:latin typeface="Georgia"/>
                <a:ea typeface="Georgia"/>
                <a:cs typeface="Georgia"/>
              </a:rPr>
              <a:t>And there are also many other things which Jesus did, the which, if they should be written every one, I suppose that even the world itself could not contain the books that should be written.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2026-08-30T06:47:58.7560000Z</dcterms:created>
  <dcterms:modified xsi:type="dcterms:W3CDTF">2026-08-30T06:47:58.7560000Z</dcterms:modified>
</coreProperties>
</file>