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52376060ac49c6" /><Relationship Type="http://schemas.openxmlformats.org/officeDocument/2006/relationships/extended-properties" Target="/docProps/app.xml" Id="R338489331cf047b9" /><Relationship Type="http://schemas.openxmlformats.org/officeDocument/2006/relationships/officeDocument" Target="/ppt/presentation.xml" Id="R570a77ebb23a4a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f07c35c6444563"/>
  </p:sldMasterIdLst>
  <p:notesMasterIdLst>
    <p:notesMasterId xmlns:r="http://schemas.openxmlformats.org/officeDocument/2006/relationships" r:id="Rf98ffb1f0b2a4a42"/>
  </p:notesMasterIdLst>
  <p:sldIdLst>
    <p:sldId xmlns:r="http://schemas.openxmlformats.org/officeDocument/2006/relationships" id="256" r:id="R5320bd1d645549e0"/>
    <p:sldId xmlns:r="http://schemas.openxmlformats.org/officeDocument/2006/relationships" id="257" r:id="Rb64e6749136348e6"/>
    <p:sldId xmlns:r="http://schemas.openxmlformats.org/officeDocument/2006/relationships" id="258" r:id="R1a6f8a060e384e84"/>
    <p:sldId xmlns:r="http://schemas.openxmlformats.org/officeDocument/2006/relationships" id="259" r:id="Rf797012c52b643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51939e1d424715" /><Relationship Type="http://schemas.openxmlformats.org/officeDocument/2006/relationships/slideMaster" Target="/ppt/slideMasters/slideMaster1.xml" Id="Rb2f07c35c6444563" /><Relationship Type="http://schemas.openxmlformats.org/officeDocument/2006/relationships/notesMaster" Target="/ppt/notesMasters/notesMaster1.xml" Id="Rf98ffb1f0b2a4a42" /><Relationship Type="http://schemas.openxmlformats.org/officeDocument/2006/relationships/presProps" Target="/ppt/presProps.xml" Id="R15cb0fc4f78745cd" /><Relationship Type="http://schemas.openxmlformats.org/officeDocument/2006/relationships/tableStyles" Target="/ppt/tableStyles.xml" Id="R7cd03fd412834e47" /><Relationship Type="http://schemas.openxmlformats.org/officeDocument/2006/relationships/slide" Target="/ppt/slides/slide1.xml" Id="R5320bd1d645549e0" /><Relationship Type="http://schemas.openxmlformats.org/officeDocument/2006/relationships/slide" Target="/ppt/slides/slide2.xml" Id="Rb64e6749136348e6" /><Relationship Type="http://schemas.openxmlformats.org/officeDocument/2006/relationships/slide" Target="/ppt/slides/slide3.xml" Id="R1a6f8a060e384e84" /><Relationship Type="http://schemas.openxmlformats.org/officeDocument/2006/relationships/slide" Target="/ppt/slides/slide4.xml" Id="Rf797012c52b643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fde8c19fa244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3f341b4963479a" /><Relationship Type="http://schemas.openxmlformats.org/officeDocument/2006/relationships/notesMaster" Target="/ppt/notesMasters/notesMaster1.xml" Id="Rc46aa4561dfb42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155dc1732d4f09" /><Relationship Type="http://schemas.openxmlformats.org/officeDocument/2006/relationships/notesMaster" Target="/ppt/notesMasters/notesMaster1.xml" Id="R841f35487c2c43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c1d8de29194704" /><Relationship Type="http://schemas.openxmlformats.org/officeDocument/2006/relationships/notesMaster" Target="/ppt/notesMasters/notesMaster1.xml" Id="R65bdc4eabff94a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b2301ddf314873" /><Relationship Type="http://schemas.openxmlformats.org/officeDocument/2006/relationships/notesMaster" Target="/ppt/notesMasters/notesMaster1.xml" Id="R171452704f614e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4364eacc2b457e" /><Relationship Type="http://schemas.openxmlformats.org/officeDocument/2006/relationships/image" Target="/ppt/media/image.png" Id="R314a66cda4634104" /><Relationship Type="http://schemas.openxmlformats.org/officeDocument/2006/relationships/image" Target="/ppt/media/image2.png" Id="R39ac82be46d74948" /><Relationship Type="http://schemas.openxmlformats.org/officeDocument/2006/relationships/image" Target="/ppt/media/image.jpeg" Id="Rfbf6a522f26f454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16cef4d6054bc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14a66cda463410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9ac82be46d7494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f6a522f26f454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70d75df31b49c0" /><Relationship Type="http://schemas.openxmlformats.org/officeDocument/2006/relationships/slideLayout" Target="/ppt/slideLayouts/slideLayout1.xml" Id="R135750de07184814" /><Relationship Type="http://schemas.openxmlformats.org/officeDocument/2006/relationships/slideLayout" Target="/ppt/slideLayouts/slideLayout2.xml" Id="Rf8588e9c44a740b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5750de07184814"/>
    <p:sldLayoutId xmlns:r="http://schemas.openxmlformats.org/officeDocument/2006/relationships" id="2147483650" r:id="Rf8588e9c44a740b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57b0ddedb442d3" /><Relationship Type="http://schemas.openxmlformats.org/officeDocument/2006/relationships/notesSlide" Target="/ppt/notesSlides/notesSlide1.xml" Id="Rbab5b42f4d284e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e3b08682e74c74" /><Relationship Type="http://schemas.openxmlformats.org/officeDocument/2006/relationships/notesSlide" Target="/ppt/notesSlides/notesSlide2.xml" Id="R6ef2a015e24d41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278ae4b1ba447a" /><Relationship Type="http://schemas.openxmlformats.org/officeDocument/2006/relationships/notesSlide" Target="/ppt/notesSlides/notesSlide3.xml" Id="R02e48f2a78b54e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cff25e4ae461a" /><Relationship Type="http://schemas.openxmlformats.org/officeDocument/2006/relationships/notesSlide" Target="/ppt/notesSlides/notesSlide4.xml" Id="Rcacfb6cf045141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134:1  |  Psalms 134:1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耶和華的僕人夜間站在耶和華殿中的， 你們當稱頌耶和華！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Behold, bless ye the LORD, all ye servants of the LORD, which by night stand in the house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134:2  |  Psalms 134:2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你們當向聖所舉手， 稱頌耶和華！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up your hands in the sanctuary, and bless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134:3  |  Psalms 134:3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願造天地的耶和華， 從錫安賜福給你們！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that made heaven and earth bless thee out of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2026-08-30T04:30:34.4620000Z</dcterms:created>
  <dcterms:modified xsi:type="dcterms:W3CDTF">2026-08-30T04:30:34.4620000Z</dcterms:modified>
</coreProperties>
</file>