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84fff536984929" /><Relationship Type="http://schemas.openxmlformats.org/officeDocument/2006/relationships/extended-properties" Target="/docProps/app.xml" Id="R2ec1d71168e6473c" /><Relationship Type="http://schemas.openxmlformats.org/officeDocument/2006/relationships/officeDocument" Target="/ppt/presentation.xml" Id="R2be0f2efbe2145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f02cd4f72f400f"/>
  </p:sldMasterIdLst>
  <p:notesMasterIdLst>
    <p:notesMasterId xmlns:r="http://schemas.openxmlformats.org/officeDocument/2006/relationships" r:id="R8b591209ee1e4089"/>
  </p:notesMasterIdLst>
  <p:sldIdLst>
    <p:sldId xmlns:r="http://schemas.openxmlformats.org/officeDocument/2006/relationships" id="256" r:id="Ra8d36dbaf91a4e5c"/>
    <p:sldId xmlns:r="http://schemas.openxmlformats.org/officeDocument/2006/relationships" id="257" r:id="Ra20ea30a96ce4f3b"/>
    <p:sldId xmlns:r="http://schemas.openxmlformats.org/officeDocument/2006/relationships" id="258" r:id="R6e7c3f2edb654178"/>
    <p:sldId xmlns:r="http://schemas.openxmlformats.org/officeDocument/2006/relationships" id="259" r:id="R53867b6afbef4f8f"/>
    <p:sldId xmlns:r="http://schemas.openxmlformats.org/officeDocument/2006/relationships" id="260" r:id="R85cf7b5df9d4449e"/>
    <p:sldId xmlns:r="http://schemas.openxmlformats.org/officeDocument/2006/relationships" id="261" r:id="R327b6fc61aef4c9e"/>
    <p:sldId xmlns:r="http://schemas.openxmlformats.org/officeDocument/2006/relationships" id="262" r:id="R7cd6320297104c23"/>
    <p:sldId xmlns:r="http://schemas.openxmlformats.org/officeDocument/2006/relationships" id="263" r:id="R8562e458f2804832"/>
    <p:sldId xmlns:r="http://schemas.openxmlformats.org/officeDocument/2006/relationships" id="264" r:id="R2c2f80733ae54ba4"/>
    <p:sldId xmlns:r="http://schemas.openxmlformats.org/officeDocument/2006/relationships" id="265" r:id="Rd5dfe77f7b1e4e58"/>
    <p:sldId xmlns:r="http://schemas.openxmlformats.org/officeDocument/2006/relationships" id="266" r:id="R128df65d3d6e4a85"/>
    <p:sldId xmlns:r="http://schemas.openxmlformats.org/officeDocument/2006/relationships" id="267" r:id="Rd22f911ab2994df8"/>
    <p:sldId xmlns:r="http://schemas.openxmlformats.org/officeDocument/2006/relationships" id="268" r:id="Rc95a10a592214ade"/>
    <p:sldId xmlns:r="http://schemas.openxmlformats.org/officeDocument/2006/relationships" id="269" r:id="Re8784ead17724ecc"/>
    <p:sldId xmlns:r="http://schemas.openxmlformats.org/officeDocument/2006/relationships" id="270" r:id="Rbf72619cddb8473b"/>
    <p:sldId xmlns:r="http://schemas.openxmlformats.org/officeDocument/2006/relationships" id="271" r:id="R23a908670c8d455a"/>
    <p:sldId xmlns:r="http://schemas.openxmlformats.org/officeDocument/2006/relationships" id="272" r:id="R2ca8d00eba1f4868"/>
    <p:sldId xmlns:r="http://schemas.openxmlformats.org/officeDocument/2006/relationships" id="273" r:id="R3be654498a2a4f14"/>
    <p:sldId xmlns:r="http://schemas.openxmlformats.org/officeDocument/2006/relationships" id="274" r:id="R81731f81930e4ffa"/>
    <p:sldId xmlns:r="http://schemas.openxmlformats.org/officeDocument/2006/relationships" id="275" r:id="R01f5a6b2ad6c4d38"/>
    <p:sldId xmlns:r="http://schemas.openxmlformats.org/officeDocument/2006/relationships" id="276" r:id="Rf225a9c9521342f5"/>
    <p:sldId xmlns:r="http://schemas.openxmlformats.org/officeDocument/2006/relationships" id="277" r:id="Rc190982f4c96443a"/>
    <p:sldId xmlns:r="http://schemas.openxmlformats.org/officeDocument/2006/relationships" id="278" r:id="R3148b7e3388649a0"/>
    <p:sldId xmlns:r="http://schemas.openxmlformats.org/officeDocument/2006/relationships" id="279" r:id="R8f6809d95f824703"/>
    <p:sldId xmlns:r="http://schemas.openxmlformats.org/officeDocument/2006/relationships" id="280" r:id="R06174ef525b641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c091b0b9e345e5" /><Relationship Type="http://schemas.openxmlformats.org/officeDocument/2006/relationships/slideMaster" Target="/ppt/slideMasters/slideMaster1.xml" Id="R68f02cd4f72f400f" /><Relationship Type="http://schemas.openxmlformats.org/officeDocument/2006/relationships/notesMaster" Target="/ppt/notesMasters/notesMaster1.xml" Id="R8b591209ee1e4089" /><Relationship Type="http://schemas.openxmlformats.org/officeDocument/2006/relationships/presProps" Target="/ppt/presProps.xml" Id="Rb5c9da75269f4be5" /><Relationship Type="http://schemas.openxmlformats.org/officeDocument/2006/relationships/tableStyles" Target="/ppt/tableStyles.xml" Id="R2444a5a1aa144d7f" /><Relationship Type="http://schemas.openxmlformats.org/officeDocument/2006/relationships/slide" Target="/ppt/slides/slide1.xml" Id="Ra8d36dbaf91a4e5c" /><Relationship Type="http://schemas.openxmlformats.org/officeDocument/2006/relationships/slide" Target="/ppt/slides/slide2.xml" Id="Ra20ea30a96ce4f3b" /><Relationship Type="http://schemas.openxmlformats.org/officeDocument/2006/relationships/slide" Target="/ppt/slides/slide3.xml" Id="R6e7c3f2edb654178" /><Relationship Type="http://schemas.openxmlformats.org/officeDocument/2006/relationships/slide" Target="/ppt/slides/slide4.xml" Id="R53867b6afbef4f8f" /><Relationship Type="http://schemas.openxmlformats.org/officeDocument/2006/relationships/slide" Target="/ppt/slides/slide5.xml" Id="R85cf7b5df9d4449e" /><Relationship Type="http://schemas.openxmlformats.org/officeDocument/2006/relationships/slide" Target="/ppt/slides/slide6.xml" Id="R327b6fc61aef4c9e" /><Relationship Type="http://schemas.openxmlformats.org/officeDocument/2006/relationships/slide" Target="/ppt/slides/slide7.xml" Id="R7cd6320297104c23" /><Relationship Type="http://schemas.openxmlformats.org/officeDocument/2006/relationships/slide" Target="/ppt/slides/slide8.xml" Id="R8562e458f2804832" /><Relationship Type="http://schemas.openxmlformats.org/officeDocument/2006/relationships/slide" Target="/ppt/slides/slide9.xml" Id="R2c2f80733ae54ba4" /><Relationship Type="http://schemas.openxmlformats.org/officeDocument/2006/relationships/slide" Target="/ppt/slides/slide10.xml" Id="Rd5dfe77f7b1e4e58" /><Relationship Type="http://schemas.openxmlformats.org/officeDocument/2006/relationships/slide" Target="/ppt/slides/slide11.xml" Id="R128df65d3d6e4a85" /><Relationship Type="http://schemas.openxmlformats.org/officeDocument/2006/relationships/slide" Target="/ppt/slides/slide12.xml" Id="Rd22f911ab2994df8" /><Relationship Type="http://schemas.openxmlformats.org/officeDocument/2006/relationships/slide" Target="/ppt/slides/slide13.xml" Id="Rc95a10a592214ade" /><Relationship Type="http://schemas.openxmlformats.org/officeDocument/2006/relationships/slide" Target="/ppt/slides/slide14.xml" Id="Re8784ead17724ecc" /><Relationship Type="http://schemas.openxmlformats.org/officeDocument/2006/relationships/slide" Target="/ppt/slides/slide15.xml" Id="Rbf72619cddb8473b" /><Relationship Type="http://schemas.openxmlformats.org/officeDocument/2006/relationships/slide" Target="/ppt/slides/slide16.xml" Id="R23a908670c8d455a" /><Relationship Type="http://schemas.openxmlformats.org/officeDocument/2006/relationships/slide" Target="/ppt/slides/slide17.xml" Id="R2ca8d00eba1f4868" /><Relationship Type="http://schemas.openxmlformats.org/officeDocument/2006/relationships/slide" Target="/ppt/slides/slide18.xml" Id="R3be654498a2a4f14" /><Relationship Type="http://schemas.openxmlformats.org/officeDocument/2006/relationships/slide" Target="/ppt/slides/slide19.xml" Id="R81731f81930e4ffa" /><Relationship Type="http://schemas.openxmlformats.org/officeDocument/2006/relationships/slide" Target="/ppt/slides/slide20.xml" Id="R01f5a6b2ad6c4d38" /><Relationship Type="http://schemas.openxmlformats.org/officeDocument/2006/relationships/slide" Target="/ppt/slides/slide21.xml" Id="Rf225a9c9521342f5" /><Relationship Type="http://schemas.openxmlformats.org/officeDocument/2006/relationships/slide" Target="/ppt/slides/slide22.xml" Id="Rc190982f4c96443a" /><Relationship Type="http://schemas.openxmlformats.org/officeDocument/2006/relationships/slide" Target="/ppt/slides/slide23.xml" Id="R3148b7e3388649a0" /><Relationship Type="http://schemas.openxmlformats.org/officeDocument/2006/relationships/slide" Target="/ppt/slides/slide24.xml" Id="R8f6809d95f824703" /><Relationship Type="http://schemas.openxmlformats.org/officeDocument/2006/relationships/slide" Target="/ppt/slides/slide25.xml" Id="R06174ef525b641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639d5d57fd47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e47e265c9845f5" /><Relationship Type="http://schemas.openxmlformats.org/officeDocument/2006/relationships/notesMaster" Target="/ppt/notesMasters/notesMaster1.xml" Id="Rc03c4042b45444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c799ed1afe441c" /><Relationship Type="http://schemas.openxmlformats.org/officeDocument/2006/relationships/notesMaster" Target="/ppt/notesMasters/notesMaster1.xml" Id="R0f0dba71d47c4e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293d16d169443a" /><Relationship Type="http://schemas.openxmlformats.org/officeDocument/2006/relationships/notesMaster" Target="/ppt/notesMasters/notesMaster1.xml" Id="R2aa60b6256cd47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d025ee98504313" /><Relationship Type="http://schemas.openxmlformats.org/officeDocument/2006/relationships/notesMaster" Target="/ppt/notesMasters/notesMaster1.xml" Id="R762585632a974e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ac7a8e27da4c6d" /><Relationship Type="http://schemas.openxmlformats.org/officeDocument/2006/relationships/notesMaster" Target="/ppt/notesMasters/notesMaster1.xml" Id="Rbecebb5221894b0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065e9b9a654d61" /><Relationship Type="http://schemas.openxmlformats.org/officeDocument/2006/relationships/notesMaster" Target="/ppt/notesMasters/notesMaster1.xml" Id="Re0311234e0f947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5c9cdaa8ca42fe" /><Relationship Type="http://schemas.openxmlformats.org/officeDocument/2006/relationships/notesMaster" Target="/ppt/notesMasters/notesMaster1.xml" Id="R886ada4eab8e45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5ee345677a4765" /><Relationship Type="http://schemas.openxmlformats.org/officeDocument/2006/relationships/notesMaster" Target="/ppt/notesMasters/notesMaster1.xml" Id="R336f14e282e947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bf68ad89134972" /><Relationship Type="http://schemas.openxmlformats.org/officeDocument/2006/relationships/notesMaster" Target="/ppt/notesMasters/notesMaster1.xml" Id="R2399b9f9e73146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879063c10c4e03" /><Relationship Type="http://schemas.openxmlformats.org/officeDocument/2006/relationships/notesMaster" Target="/ppt/notesMasters/notesMaster1.xml" Id="R15f15cbac5ce46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df053e812a4660" /><Relationship Type="http://schemas.openxmlformats.org/officeDocument/2006/relationships/notesMaster" Target="/ppt/notesMasters/notesMaster1.xml" Id="R134594d330124c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308b989a7924d3e" /><Relationship Type="http://schemas.openxmlformats.org/officeDocument/2006/relationships/notesMaster" Target="/ppt/notesMasters/notesMaster1.xml" Id="R7bba887caf2148d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e95a18aff0b4ef4" /><Relationship Type="http://schemas.openxmlformats.org/officeDocument/2006/relationships/notesMaster" Target="/ppt/notesMasters/notesMaster1.xml" Id="R5643797bf24d41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a8cf415d46541ab" /><Relationship Type="http://schemas.openxmlformats.org/officeDocument/2006/relationships/notesMaster" Target="/ppt/notesMasters/notesMaster1.xml" Id="Rd46aa6e196054ee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55665f9b7d4b55" /><Relationship Type="http://schemas.openxmlformats.org/officeDocument/2006/relationships/notesMaster" Target="/ppt/notesMasters/notesMaster1.xml" Id="Rb44442d6bd64467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f1b3a81cc3b4bf6" /><Relationship Type="http://schemas.openxmlformats.org/officeDocument/2006/relationships/notesMaster" Target="/ppt/notesMasters/notesMaster1.xml" Id="R0d4d8626c8ae49a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037c7cf360c4b2e" /><Relationship Type="http://schemas.openxmlformats.org/officeDocument/2006/relationships/notesMaster" Target="/ppt/notesMasters/notesMaster1.xml" Id="R1620939792fc41f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d58a8722d114dad" /><Relationship Type="http://schemas.openxmlformats.org/officeDocument/2006/relationships/notesMaster" Target="/ppt/notesMasters/notesMaster1.xml" Id="R92f7e1e1e37642c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c4198af13804333" /><Relationship Type="http://schemas.openxmlformats.org/officeDocument/2006/relationships/notesMaster" Target="/ppt/notesMasters/notesMaster1.xml" Id="R27de98325075491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e2a6e99bd9f4209" /><Relationship Type="http://schemas.openxmlformats.org/officeDocument/2006/relationships/notesMaster" Target="/ppt/notesMasters/notesMaster1.xml" Id="Reda9d62e72d24e2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7ba799684834834" /><Relationship Type="http://schemas.openxmlformats.org/officeDocument/2006/relationships/notesMaster" Target="/ppt/notesMasters/notesMaster1.xml" Id="R1e95e4f29d914e1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368be0cc12a44f9" /><Relationship Type="http://schemas.openxmlformats.org/officeDocument/2006/relationships/notesMaster" Target="/ppt/notesMasters/notesMaster1.xml" Id="R3526a4ee93f34b3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135bae79ccb4e17" /><Relationship Type="http://schemas.openxmlformats.org/officeDocument/2006/relationships/notesMaster" Target="/ppt/notesMasters/notesMaster1.xml" Id="R7eed52e2f668465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b8fad4159114499" /><Relationship Type="http://schemas.openxmlformats.org/officeDocument/2006/relationships/notesMaster" Target="/ppt/notesMasters/notesMaster1.xml" Id="Rb02e4ef5cb30492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22a47be1ab84081" /><Relationship Type="http://schemas.openxmlformats.org/officeDocument/2006/relationships/notesMaster" Target="/ppt/notesMasters/notesMaster1.xml" Id="R63dfa3305f6d4a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6ecdf32e3e4b53" /><Relationship Type="http://schemas.openxmlformats.org/officeDocument/2006/relationships/image" Target="/ppt/media/image.png" Id="R02244b49f4114522" /><Relationship Type="http://schemas.openxmlformats.org/officeDocument/2006/relationships/image" Target="/ppt/media/image2.png" Id="Rd5707baccff54676" /><Relationship Type="http://schemas.openxmlformats.org/officeDocument/2006/relationships/image" Target="/ppt/media/image.jpeg" Id="Rfe8878649bff459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d3c9d7e53c495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2244b49f411452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5707baccff5467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8878649bff459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d64caee2bd4c0d" /><Relationship Type="http://schemas.openxmlformats.org/officeDocument/2006/relationships/slideLayout" Target="/ppt/slideLayouts/slideLayout1.xml" Id="R45ca2e4791c74a44" /><Relationship Type="http://schemas.openxmlformats.org/officeDocument/2006/relationships/slideLayout" Target="/ppt/slideLayouts/slideLayout2.xml" Id="Rf6f2ec545ae1490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ca2e4791c74a44"/>
    <p:sldLayoutId xmlns:r="http://schemas.openxmlformats.org/officeDocument/2006/relationships" id="2147483650" r:id="Rf6f2ec545ae1490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b1621f00d54496" /><Relationship Type="http://schemas.openxmlformats.org/officeDocument/2006/relationships/notesSlide" Target="/ppt/notesSlides/notesSlide1.xml" Id="R30eb7bf63e164f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e35e6e53e4094" /><Relationship Type="http://schemas.openxmlformats.org/officeDocument/2006/relationships/notesSlide" Target="/ppt/notesSlides/notesSlide2.xml" Id="R63e7b84e1eff4f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8aa6f296194988" /><Relationship Type="http://schemas.openxmlformats.org/officeDocument/2006/relationships/notesSlide" Target="/ppt/notesSlides/notesSlide3.xml" Id="Rc27106eb421c41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09751bb2484ef2" /><Relationship Type="http://schemas.openxmlformats.org/officeDocument/2006/relationships/notesSlide" Target="/ppt/notesSlides/notesSlide4.xml" Id="R888d26cbbca14c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d7ffdb4a574602" /><Relationship Type="http://schemas.openxmlformats.org/officeDocument/2006/relationships/notesSlide" Target="/ppt/notesSlides/notesSlide5.xml" Id="R88bab5a44ddc40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e089aeed8a4599" /><Relationship Type="http://schemas.openxmlformats.org/officeDocument/2006/relationships/notesSlide" Target="/ppt/notesSlides/notesSlide6.xml" Id="R74d8874857f34b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760fb5f2034f31" /><Relationship Type="http://schemas.openxmlformats.org/officeDocument/2006/relationships/notesSlide" Target="/ppt/notesSlides/notesSlide7.xml" Id="R4b3d223bce8e40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e169a9b5874f0c" /><Relationship Type="http://schemas.openxmlformats.org/officeDocument/2006/relationships/notesSlide" Target="/ppt/notesSlides/notesSlide8.xml" Id="R897eecbd1a7f4f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2a829d606c4fb1" /><Relationship Type="http://schemas.openxmlformats.org/officeDocument/2006/relationships/notesSlide" Target="/ppt/notesSlides/notesSlide9.xml" Id="R939359c5270542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2b97c1d1304329" /><Relationship Type="http://schemas.openxmlformats.org/officeDocument/2006/relationships/notesSlide" Target="/ppt/notesSlides/notesSlide10.xml" Id="Rc90dbc7bfa4c47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71a45114914169" /><Relationship Type="http://schemas.openxmlformats.org/officeDocument/2006/relationships/notesSlide" Target="/ppt/notesSlides/notesSlide11.xml" Id="R5a1283fd737144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8ea049fd204780" /><Relationship Type="http://schemas.openxmlformats.org/officeDocument/2006/relationships/notesSlide" Target="/ppt/notesSlides/notesSlide12.xml" Id="Re6fac2f95a584f0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becae52b7341b6" /><Relationship Type="http://schemas.openxmlformats.org/officeDocument/2006/relationships/notesSlide" Target="/ppt/notesSlides/notesSlide13.xml" Id="Reaf3863131444f0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c811a382ea4c7f" /><Relationship Type="http://schemas.openxmlformats.org/officeDocument/2006/relationships/notesSlide" Target="/ppt/notesSlides/notesSlide14.xml" Id="Rd7d0cd9ede4b400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fd62c1b22d423f" /><Relationship Type="http://schemas.openxmlformats.org/officeDocument/2006/relationships/notesSlide" Target="/ppt/notesSlides/notesSlide15.xml" Id="R2731e24ae4f54b4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72dbf6f3894fb9" /><Relationship Type="http://schemas.openxmlformats.org/officeDocument/2006/relationships/notesSlide" Target="/ppt/notesSlides/notesSlide16.xml" Id="R302dad5395774a3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7b017f3dd54de4" /><Relationship Type="http://schemas.openxmlformats.org/officeDocument/2006/relationships/notesSlide" Target="/ppt/notesSlides/notesSlide17.xml" Id="Reebe132cb0b143b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6ce635174a4968" /><Relationship Type="http://schemas.openxmlformats.org/officeDocument/2006/relationships/notesSlide" Target="/ppt/notesSlides/notesSlide18.xml" Id="R92d1367901ee480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082b63c038493e" /><Relationship Type="http://schemas.openxmlformats.org/officeDocument/2006/relationships/notesSlide" Target="/ppt/notesSlides/notesSlide19.xml" Id="R65f1206ed42c474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893507ddb1499e" /><Relationship Type="http://schemas.openxmlformats.org/officeDocument/2006/relationships/notesSlide" Target="/ppt/notesSlides/notesSlide20.xml" Id="R08f897033b5e451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bf7a44843142fe" /><Relationship Type="http://schemas.openxmlformats.org/officeDocument/2006/relationships/notesSlide" Target="/ppt/notesSlides/notesSlide21.xml" Id="Rc25cc231910b49d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7bd4c6c7d04db0" /><Relationship Type="http://schemas.openxmlformats.org/officeDocument/2006/relationships/notesSlide" Target="/ppt/notesSlides/notesSlide22.xml" Id="R26e913b5cb8149c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c8d5c8520749c1" /><Relationship Type="http://schemas.openxmlformats.org/officeDocument/2006/relationships/notesSlide" Target="/ppt/notesSlides/notesSlide23.xml" Id="Rbab3403857824a1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4961ee6408458d" /><Relationship Type="http://schemas.openxmlformats.org/officeDocument/2006/relationships/notesSlide" Target="/ppt/notesSlides/notesSlide24.xml" Id="Rd8689a86897c4c5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df447e7ae848fe" /><Relationship Type="http://schemas.openxmlformats.org/officeDocument/2006/relationships/notesSlide" Target="/ppt/notesSlides/notesSlide25.xml" Id="Rd1dd669982894c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  |  Psalms 71:1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耶和華啊，我投靠你； 求你叫我永不羞愧！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thee, O LORD, do I put my trust: let me never be put to confusion.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71:2  |  Psalms 71:2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求你憑你的公義搭救我，救拔我； 側耳聽我，拯救我！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 in thy righteousness, and cause me to escape: incline thine ear unto me, and save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71:3  |  Psalms 71:3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求你作我常住的磐石； 你已經命定要救我， 因為你是我的巖石，我的山寨。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thou my strong habitation, whereunto I may continually resort: thou hast given commandment to save me; for thou art my rock and my fortress.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71:4  |  Psalms 71:4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我的神啊，求你救我脫離惡人的手， 脫離不義和殘暴之人的手。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me, O my God, out of the hand of the wicked, out of the hand of the unrighteous and cruel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71:5  |  Psalms 71:5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主－耶和華啊，你是我所盼望的； 從我年幼，你是我所倚靠的。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my hope, O Lord GOD: thou art my trust from my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71:6  |  Psalms 71:6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我從出母胎被你扶持； 使我出母腹的是你。 我必常常讚美你！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thee have I been holden up from the womb: thou art he that took me out of my mother’s bowels: my praise shall be continually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71:7  |  Psalms 71:7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許多人以我為怪， 但你是我堅固的避難所。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as a wonder unto many; but thou art my strong refuge.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71:8  |  Psalms 71:8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你的讚美，你的榮耀 終日必滿了我的口。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my mouth be filled with thy praise and with thy honour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71:9  |  Psalms 71:9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我年老的時候，求你不要丟棄我！ 我力氣衰弱的時候，求你不要離棄我！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me not off in the time of old age; forsake me not when my strength faileth.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71:10  |  Psalms 71:10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我的仇敵議論我； 那些窺探要害我命的彼此商議，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mine enemies speak against me; and they that lay wait for my soul take counsel together,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71:11  |  Psalms 71:11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說：神已經離棄他； 我們追趕他，捉拿他吧！ 因為沒有人搭救。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God hath forsaken him: persecute and take him; for there is none to deliver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71:12  |  Psalms 71:12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神啊，求你不要遠離我！ 我的神啊，求你速速幫助我！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be not far from me: O my God, make haste for my help.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71:13  |  Psalms 71:13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願那與我性命為敵的，羞愧被滅； 願那謀害我的，受辱蒙羞。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confounded and consumed that are adversaries to my soul; let them be covered with reproach and dishonour that seek my hurt.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71:14  |  Psalms 71:14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我卻要常常盼望， 並要越發讚美你。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hope continually, and will yet praise thee more and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71:15  |  Psalms 71:15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我的口終日要述說你的公義和你的救恩， 因我不計其數。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mouth shall shew forth thy righteousness and thy salvation all the day; for I know not the numbers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71:16  |  Psalms 71:16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我要來[說]主－耶和華大能的事； 我單要提說你的公義。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go in the strength of the Lord GOD: I will make mention of thy righteousness, even of thine only.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71:17  |  Psalms 71:17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神啊，自我年幼時，你就教訓我； 直到如今，我傳揚你奇妙的作為。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thou hast taught me from my youth: and hitherto have I declared thy wondrous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71:18  |  Psalms 71:18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神啊，我到年老髮白的時候， 求你不要離棄我！ 等我將你的能力指示下代， 將你的大能指示後世的人。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also when I am old and grayheaded, O God, forsake me not; until I have shewed thy strength unto this generation, and thy power to every one that is to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71:19  |  Psalms 71:19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神啊，你的公義甚高； 行過大事的神啊，誰能像你！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righteousness also, O God, is very high, who hast done great things: O God, who is like unto thee!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71:20  |  Psalms 71:20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你是叫我們多經歷重大急難的， 必使我們復活， 從地的深處救上來。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Thou, which hast shewed me great and sore troubles, shalt quicken me again, and shalt bring me up again from the depths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71:21  |  Psalms 71:21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求你使我越發昌大， 又轉來安慰我。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increase my greatness, and comfort me on every side.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71:22  |  Psalms 71:22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我的神啊，我要鼓瑟稱讚你， 稱讚你的誠實！ 以色列的聖者啊，我要彈琴歌頌你！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also praise thee with the psaltery, even thy truth, O my God: unto thee will I sing with the harp, O thou Holy One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71:23  |  Psalms 71:23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我歌頌你的時候， 我的嘴唇和你所贖我的靈魂都必歡呼；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lips shall greatly rejoice when I sing unto thee; and my soul, which thou hast redeemed.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71:24  |  Psalms 71:24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並且我的舌頭必終日講論你的公義， 因為那些謀害我的人已經蒙羞受辱了。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tongue also shall talk of thy righteousness all the day long: for they are confounded, for they are brought unto shame, that seek my hurt.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2026-08-30T04:32:01.9620000Z</dcterms:created>
  <dcterms:modified xsi:type="dcterms:W3CDTF">2026-08-30T04:32:01.9620000Z</dcterms:modified>
</coreProperties>
</file>