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1b61cd1bda491b" /><Relationship Type="http://schemas.openxmlformats.org/officeDocument/2006/relationships/extended-properties" Target="/docProps/app.xml" Id="Rd1116ffde9ae4076" /><Relationship Type="http://schemas.openxmlformats.org/officeDocument/2006/relationships/officeDocument" Target="/ppt/presentation.xml" Id="Rdde4b26c7e0b4efc" /></Relationships>
</file>

<file path=ppt/presentation.xml><?xml version="1.0" encoding="utf-8"?>
<p:presentation xmlns:p="http://schemas.openxmlformats.org/presentationml/2006/main">
  <p:sldMasterIdLst>
    <p:sldMasterId xmlns:r="http://schemas.openxmlformats.org/officeDocument/2006/relationships" id="2147483648" r:id="R6cd6fbdd56e64fb6"/>
  </p:sldMasterIdLst>
  <p:notesMasterIdLst>
    <p:notesMasterId xmlns:r="http://schemas.openxmlformats.org/officeDocument/2006/relationships" r:id="Rfbb38af2a62c4f81"/>
  </p:notesMasterIdLst>
  <p:sldIdLst>
    <p:sldId xmlns:r="http://schemas.openxmlformats.org/officeDocument/2006/relationships" id="256" r:id="R010fcb7649584a5a"/>
    <p:sldId xmlns:r="http://schemas.openxmlformats.org/officeDocument/2006/relationships" id="257" r:id="Rcbdfcf94225f453d"/>
    <p:sldId xmlns:r="http://schemas.openxmlformats.org/officeDocument/2006/relationships" id="258" r:id="R4a5929713f4b4442"/>
    <p:sldId xmlns:r="http://schemas.openxmlformats.org/officeDocument/2006/relationships" id="259" r:id="R09056a29638242cc"/>
    <p:sldId xmlns:r="http://schemas.openxmlformats.org/officeDocument/2006/relationships" id="260" r:id="Rab65df2126934f1f"/>
    <p:sldId xmlns:r="http://schemas.openxmlformats.org/officeDocument/2006/relationships" id="261" r:id="Rf20d7da973014822"/>
    <p:sldId xmlns:r="http://schemas.openxmlformats.org/officeDocument/2006/relationships" id="262" r:id="R1ac6237c66b7415c"/>
    <p:sldId xmlns:r="http://schemas.openxmlformats.org/officeDocument/2006/relationships" id="263" r:id="Ref9ad48aea87425d"/>
    <p:sldId xmlns:r="http://schemas.openxmlformats.org/officeDocument/2006/relationships" id="264" r:id="Rcf8a7e6629e74b08"/>
    <p:sldId xmlns:r="http://schemas.openxmlformats.org/officeDocument/2006/relationships" id="265" r:id="Rc315c84185f841bd"/>
    <p:sldId xmlns:r="http://schemas.openxmlformats.org/officeDocument/2006/relationships" id="266" r:id="R5eac4ceb7a85454c"/>
    <p:sldId xmlns:r="http://schemas.openxmlformats.org/officeDocument/2006/relationships" id="267" r:id="R4556e7b220054971"/>
    <p:sldId xmlns:r="http://schemas.openxmlformats.org/officeDocument/2006/relationships" id="268" r:id="Rd55c46b810b3437d"/>
    <p:sldId xmlns:r="http://schemas.openxmlformats.org/officeDocument/2006/relationships" id="269" r:id="R23c9771b07f143cb"/>
    <p:sldId xmlns:r="http://schemas.openxmlformats.org/officeDocument/2006/relationships" id="270" r:id="Rf7f8c708080d49d5"/>
    <p:sldId xmlns:r="http://schemas.openxmlformats.org/officeDocument/2006/relationships" id="271" r:id="Red1acdcc049746c4"/>
    <p:sldId xmlns:r="http://schemas.openxmlformats.org/officeDocument/2006/relationships" id="272" r:id="R99d581b56e004384"/>
    <p:sldId xmlns:r="http://schemas.openxmlformats.org/officeDocument/2006/relationships" id="273" r:id="R3b019cbece8c4838"/>
    <p:sldId xmlns:r="http://schemas.openxmlformats.org/officeDocument/2006/relationships" id="274" r:id="Ra8e09305c467443c"/>
    <p:sldId xmlns:r="http://schemas.openxmlformats.org/officeDocument/2006/relationships" id="275" r:id="Rd5cf38266e874ca1"/>
    <p:sldId xmlns:r="http://schemas.openxmlformats.org/officeDocument/2006/relationships" id="276" r:id="Rce2a144f7ced4f24"/>
    <p:sldId xmlns:r="http://schemas.openxmlformats.org/officeDocument/2006/relationships" id="277" r:id="Rbc63734164b044eb"/>
    <p:sldId xmlns:r="http://schemas.openxmlformats.org/officeDocument/2006/relationships" id="278" r:id="R300e2637c09f416c"/>
    <p:sldId xmlns:r="http://schemas.openxmlformats.org/officeDocument/2006/relationships" id="279" r:id="Rbd2b589e2aab40aa"/>
    <p:sldId xmlns:r="http://schemas.openxmlformats.org/officeDocument/2006/relationships" id="280" r:id="Reb3b63d4e07e4d9d"/>
    <p:sldId xmlns:r="http://schemas.openxmlformats.org/officeDocument/2006/relationships" id="281" r:id="Rd04a78cccf97493e"/>
    <p:sldId xmlns:r="http://schemas.openxmlformats.org/officeDocument/2006/relationships" id="282" r:id="Raa6eb6f73d6046cd"/>
    <p:sldId xmlns:r="http://schemas.openxmlformats.org/officeDocument/2006/relationships" id="283" r:id="Rcfc224d698c948bc"/>
    <p:sldId xmlns:r="http://schemas.openxmlformats.org/officeDocument/2006/relationships" id="284" r:id="Ra0ae2a749e5c472d"/>
    <p:sldId xmlns:r="http://schemas.openxmlformats.org/officeDocument/2006/relationships" id="285" r:id="R13df423164ed4a51"/>
    <p:sldId xmlns:r="http://schemas.openxmlformats.org/officeDocument/2006/relationships" id="286" r:id="R316ca3cb0d584cc0"/>
    <p:sldId xmlns:r="http://schemas.openxmlformats.org/officeDocument/2006/relationships" id="287" r:id="R9d047f5393244fc6"/>
    <p:sldId xmlns:r="http://schemas.openxmlformats.org/officeDocument/2006/relationships" id="288" r:id="R3ea048aee7ca434b"/>
    <p:sldId xmlns:r="http://schemas.openxmlformats.org/officeDocument/2006/relationships" id="289" r:id="R917ce27bffe04fd2"/>
    <p:sldId xmlns:r="http://schemas.openxmlformats.org/officeDocument/2006/relationships" id="290" r:id="Rbf9607f744a7418b"/>
    <p:sldId xmlns:r="http://schemas.openxmlformats.org/officeDocument/2006/relationships" id="291" r:id="R480ec07cc90a44b1"/>
    <p:sldId xmlns:r="http://schemas.openxmlformats.org/officeDocument/2006/relationships" id="292" r:id="R7cad27d613bf443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da6d9802b44535" /><Relationship Type="http://schemas.openxmlformats.org/officeDocument/2006/relationships/slideMaster" Target="/ppt/slideMasters/slideMaster1.xml" Id="R6cd6fbdd56e64fb6" /><Relationship Type="http://schemas.openxmlformats.org/officeDocument/2006/relationships/notesMaster" Target="/ppt/notesMasters/notesMaster1.xml" Id="Rfbb38af2a62c4f81" /><Relationship Type="http://schemas.openxmlformats.org/officeDocument/2006/relationships/presProps" Target="/ppt/presProps.xml" Id="R8b6680519aca4d53" /><Relationship Type="http://schemas.openxmlformats.org/officeDocument/2006/relationships/tableStyles" Target="/ppt/tableStyles.xml" Id="R54a2655a4d404726" /><Relationship Type="http://schemas.openxmlformats.org/officeDocument/2006/relationships/slide" Target="/ppt/slides/slide1.xml" Id="R010fcb7649584a5a" /><Relationship Type="http://schemas.openxmlformats.org/officeDocument/2006/relationships/slide" Target="/ppt/slides/slide2.xml" Id="Rcbdfcf94225f453d" /><Relationship Type="http://schemas.openxmlformats.org/officeDocument/2006/relationships/slide" Target="/ppt/slides/slide3.xml" Id="R4a5929713f4b4442" /><Relationship Type="http://schemas.openxmlformats.org/officeDocument/2006/relationships/slide" Target="/ppt/slides/slide4.xml" Id="R09056a29638242cc" /><Relationship Type="http://schemas.openxmlformats.org/officeDocument/2006/relationships/slide" Target="/ppt/slides/slide5.xml" Id="Rab65df2126934f1f" /><Relationship Type="http://schemas.openxmlformats.org/officeDocument/2006/relationships/slide" Target="/ppt/slides/slide6.xml" Id="Rf20d7da973014822" /><Relationship Type="http://schemas.openxmlformats.org/officeDocument/2006/relationships/slide" Target="/ppt/slides/slide7.xml" Id="R1ac6237c66b7415c" /><Relationship Type="http://schemas.openxmlformats.org/officeDocument/2006/relationships/slide" Target="/ppt/slides/slide8.xml" Id="Ref9ad48aea87425d" /><Relationship Type="http://schemas.openxmlformats.org/officeDocument/2006/relationships/slide" Target="/ppt/slides/slide9.xml" Id="Rcf8a7e6629e74b08" /><Relationship Type="http://schemas.openxmlformats.org/officeDocument/2006/relationships/slide" Target="/ppt/slides/slide10.xml" Id="Rc315c84185f841bd" /><Relationship Type="http://schemas.openxmlformats.org/officeDocument/2006/relationships/slide" Target="/ppt/slides/slide11.xml" Id="R5eac4ceb7a85454c" /><Relationship Type="http://schemas.openxmlformats.org/officeDocument/2006/relationships/slide" Target="/ppt/slides/slide12.xml" Id="R4556e7b220054971" /><Relationship Type="http://schemas.openxmlformats.org/officeDocument/2006/relationships/slide" Target="/ppt/slides/slide13.xml" Id="Rd55c46b810b3437d" /><Relationship Type="http://schemas.openxmlformats.org/officeDocument/2006/relationships/slide" Target="/ppt/slides/slide14.xml" Id="R23c9771b07f143cb" /><Relationship Type="http://schemas.openxmlformats.org/officeDocument/2006/relationships/slide" Target="/ppt/slides/slide15.xml" Id="Rf7f8c708080d49d5" /><Relationship Type="http://schemas.openxmlformats.org/officeDocument/2006/relationships/slide" Target="/ppt/slides/slide16.xml" Id="Red1acdcc049746c4" /><Relationship Type="http://schemas.openxmlformats.org/officeDocument/2006/relationships/slide" Target="/ppt/slides/slide17.xml" Id="R99d581b56e004384" /><Relationship Type="http://schemas.openxmlformats.org/officeDocument/2006/relationships/slide" Target="/ppt/slides/slide18.xml" Id="R3b019cbece8c4838" /><Relationship Type="http://schemas.openxmlformats.org/officeDocument/2006/relationships/slide" Target="/ppt/slides/slide19.xml" Id="Ra8e09305c467443c" /><Relationship Type="http://schemas.openxmlformats.org/officeDocument/2006/relationships/slide" Target="/ppt/slides/slide20.xml" Id="Rd5cf38266e874ca1" /><Relationship Type="http://schemas.openxmlformats.org/officeDocument/2006/relationships/slide" Target="/ppt/slides/slide21.xml" Id="Rce2a144f7ced4f24" /><Relationship Type="http://schemas.openxmlformats.org/officeDocument/2006/relationships/slide" Target="/ppt/slides/slide22.xml" Id="Rbc63734164b044eb" /><Relationship Type="http://schemas.openxmlformats.org/officeDocument/2006/relationships/slide" Target="/ppt/slides/slide23.xml" Id="R300e2637c09f416c" /><Relationship Type="http://schemas.openxmlformats.org/officeDocument/2006/relationships/slide" Target="/ppt/slides/slide24.xml" Id="Rbd2b589e2aab40aa" /><Relationship Type="http://schemas.openxmlformats.org/officeDocument/2006/relationships/slide" Target="/ppt/slides/slide25.xml" Id="Reb3b63d4e07e4d9d" /><Relationship Type="http://schemas.openxmlformats.org/officeDocument/2006/relationships/slide" Target="/ppt/slides/slide26.xml" Id="Rd04a78cccf97493e" /><Relationship Type="http://schemas.openxmlformats.org/officeDocument/2006/relationships/slide" Target="/ppt/slides/slide27.xml" Id="Raa6eb6f73d6046cd" /><Relationship Type="http://schemas.openxmlformats.org/officeDocument/2006/relationships/slide" Target="/ppt/slides/slide28.xml" Id="Rcfc224d698c948bc" /><Relationship Type="http://schemas.openxmlformats.org/officeDocument/2006/relationships/slide" Target="/ppt/slides/slide29.xml" Id="Ra0ae2a749e5c472d" /><Relationship Type="http://schemas.openxmlformats.org/officeDocument/2006/relationships/slide" Target="/ppt/slides/slide30.xml" Id="R13df423164ed4a51" /><Relationship Type="http://schemas.openxmlformats.org/officeDocument/2006/relationships/slide" Target="/ppt/slides/slide31.xml" Id="R316ca3cb0d584cc0" /><Relationship Type="http://schemas.openxmlformats.org/officeDocument/2006/relationships/slide" Target="/ppt/slides/slide32.xml" Id="R9d047f5393244fc6" /><Relationship Type="http://schemas.openxmlformats.org/officeDocument/2006/relationships/slide" Target="/ppt/slides/slide33.xml" Id="R3ea048aee7ca434b" /><Relationship Type="http://schemas.openxmlformats.org/officeDocument/2006/relationships/slide" Target="/ppt/slides/slide34.xml" Id="R917ce27bffe04fd2" /><Relationship Type="http://schemas.openxmlformats.org/officeDocument/2006/relationships/slide" Target="/ppt/slides/slide35.xml" Id="Rbf9607f744a7418b" /><Relationship Type="http://schemas.openxmlformats.org/officeDocument/2006/relationships/slide" Target="/ppt/slides/slide36.xml" Id="R480ec07cc90a44b1" /><Relationship Type="http://schemas.openxmlformats.org/officeDocument/2006/relationships/slide" Target="/ppt/slides/slide37.xml" Id="R7cad27d613bf443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733e1ec98846f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b34a3d5381e40a4" /><Relationship Type="http://schemas.openxmlformats.org/officeDocument/2006/relationships/notesMaster" Target="/ppt/notesMasters/notesMaster1.xml" Id="R95411c39339044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eac5cb2b3a4f4a" /><Relationship Type="http://schemas.openxmlformats.org/officeDocument/2006/relationships/notesMaster" Target="/ppt/notesMasters/notesMaster1.xml" Id="Rdafbbd327e314ae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0bda96ae7464d89" /><Relationship Type="http://schemas.openxmlformats.org/officeDocument/2006/relationships/notesMaster" Target="/ppt/notesMasters/notesMaster1.xml" Id="R4005f0504ddb427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b5e0807fd44a11" /><Relationship Type="http://schemas.openxmlformats.org/officeDocument/2006/relationships/notesMaster" Target="/ppt/notesMasters/notesMaster1.xml" Id="Rf5fd5a8b2e3645e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f0354bf80e4d57" /><Relationship Type="http://schemas.openxmlformats.org/officeDocument/2006/relationships/notesMaster" Target="/ppt/notesMasters/notesMaster1.xml" Id="R768e8ab64ddc4f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5af5c5e9fe4e42" /><Relationship Type="http://schemas.openxmlformats.org/officeDocument/2006/relationships/notesMaster" Target="/ppt/notesMasters/notesMaster1.xml" Id="R1d248b3d80a9452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9d41e876a34b17" /><Relationship Type="http://schemas.openxmlformats.org/officeDocument/2006/relationships/notesMaster" Target="/ppt/notesMasters/notesMaster1.xml" Id="R8f66dceba54e49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9619b2d27240a8" /><Relationship Type="http://schemas.openxmlformats.org/officeDocument/2006/relationships/notesMaster" Target="/ppt/notesMasters/notesMaster1.xml" Id="R0780895ee83a41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a244ac50ce46a5" /><Relationship Type="http://schemas.openxmlformats.org/officeDocument/2006/relationships/notesMaster" Target="/ppt/notesMasters/notesMaster1.xml" Id="Ra30d2f6b557b4a2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6b0df099ed54ede" /><Relationship Type="http://schemas.openxmlformats.org/officeDocument/2006/relationships/notesMaster" Target="/ppt/notesMasters/notesMaster1.xml" Id="R643c4750641142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2051bb2bce245b1" /><Relationship Type="http://schemas.openxmlformats.org/officeDocument/2006/relationships/notesMaster" Target="/ppt/notesMasters/notesMaster1.xml" Id="Rfc831c8e3dd445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e7a22c4a94c41f5" /><Relationship Type="http://schemas.openxmlformats.org/officeDocument/2006/relationships/notesMaster" Target="/ppt/notesMasters/notesMaster1.xml" Id="R6f665511885547d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66256cc3edf4ae9" /><Relationship Type="http://schemas.openxmlformats.org/officeDocument/2006/relationships/notesMaster" Target="/ppt/notesMasters/notesMaster1.xml" Id="Rc2f47d8f1ae348f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ac56d1265c6467e" /><Relationship Type="http://schemas.openxmlformats.org/officeDocument/2006/relationships/notesMaster" Target="/ppt/notesMasters/notesMaster1.xml" Id="R5bb002aca6124f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cf0ed77d49d46f9" /><Relationship Type="http://schemas.openxmlformats.org/officeDocument/2006/relationships/notesMaster" Target="/ppt/notesMasters/notesMaster1.xml" Id="R137e6612210e4f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a52639f3bdd46de" /><Relationship Type="http://schemas.openxmlformats.org/officeDocument/2006/relationships/notesMaster" Target="/ppt/notesMasters/notesMaster1.xml" Id="Rae674fbbbddb47e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02668db26144f7" /><Relationship Type="http://schemas.openxmlformats.org/officeDocument/2006/relationships/notesMaster" Target="/ppt/notesMasters/notesMaster1.xml" Id="Rda21e8c3142d4e5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b735caf08044ea7" /><Relationship Type="http://schemas.openxmlformats.org/officeDocument/2006/relationships/notesMaster" Target="/ppt/notesMasters/notesMaster1.xml" Id="R6cee119cfcfc4df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cd71d8a9ecc43d4" /><Relationship Type="http://schemas.openxmlformats.org/officeDocument/2006/relationships/notesMaster" Target="/ppt/notesMasters/notesMaster1.xml" Id="Rad641fc269684a6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a181170a8b54e37" /><Relationship Type="http://schemas.openxmlformats.org/officeDocument/2006/relationships/notesMaster" Target="/ppt/notesMasters/notesMaster1.xml" Id="R7d0e5a0dc0bf435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72eec56831f4497" /><Relationship Type="http://schemas.openxmlformats.org/officeDocument/2006/relationships/notesMaster" Target="/ppt/notesMasters/notesMaster1.xml" Id="Ree39f0914338478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0f55038a5644395" /><Relationship Type="http://schemas.openxmlformats.org/officeDocument/2006/relationships/notesMaster" Target="/ppt/notesMasters/notesMaster1.xml" Id="R232a8931c35740b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dcaa8dcee6466a" /><Relationship Type="http://schemas.openxmlformats.org/officeDocument/2006/relationships/notesMaster" Target="/ppt/notesMasters/notesMaster1.xml" Id="R421a33000d1f49b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4312ba927f94217" /><Relationship Type="http://schemas.openxmlformats.org/officeDocument/2006/relationships/notesMaster" Target="/ppt/notesMasters/notesMaster1.xml" Id="Rac7605bcb81b43a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beec1f3bc394d0e" /><Relationship Type="http://schemas.openxmlformats.org/officeDocument/2006/relationships/notesMaster" Target="/ppt/notesMasters/notesMaster1.xml" Id="R26dad18481b7471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633b744f2494f33" /><Relationship Type="http://schemas.openxmlformats.org/officeDocument/2006/relationships/notesMaster" Target="/ppt/notesMasters/notesMaster1.xml" Id="R75f3779f4384422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ab2ed943be848fc" /><Relationship Type="http://schemas.openxmlformats.org/officeDocument/2006/relationships/notesMaster" Target="/ppt/notesMasters/notesMaster1.xml" Id="R2ca8f36a5cd7430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f93bba142f9470d" /><Relationship Type="http://schemas.openxmlformats.org/officeDocument/2006/relationships/notesMaster" Target="/ppt/notesMasters/notesMaster1.xml" Id="R6f6ce29bcf244b2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ac7cd0afec34302" /><Relationship Type="http://schemas.openxmlformats.org/officeDocument/2006/relationships/notesMaster" Target="/ppt/notesMasters/notesMaster1.xml" Id="R84f1df1ad01d4a4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6a7cb84b87e437f" /><Relationship Type="http://schemas.openxmlformats.org/officeDocument/2006/relationships/notesMaster" Target="/ppt/notesMasters/notesMaster1.xml" Id="R629e7448d0f041b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9c132cf3ebc4353" /><Relationship Type="http://schemas.openxmlformats.org/officeDocument/2006/relationships/notesMaster" Target="/ppt/notesMasters/notesMaster1.xml" Id="R1badc89ac1d64ba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b9c3624b5b54c81" /><Relationship Type="http://schemas.openxmlformats.org/officeDocument/2006/relationships/notesMaster" Target="/ppt/notesMasters/notesMaster1.xml" Id="R507a2d7d4876452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777c19538a2475c" /><Relationship Type="http://schemas.openxmlformats.org/officeDocument/2006/relationships/notesMaster" Target="/ppt/notesMasters/notesMaster1.xml" Id="R3eb1986333934ca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31858a300c845df" /><Relationship Type="http://schemas.openxmlformats.org/officeDocument/2006/relationships/notesMaster" Target="/ppt/notesMasters/notesMaster1.xml" Id="R6d23c42fd58a419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985419419344a3a" /><Relationship Type="http://schemas.openxmlformats.org/officeDocument/2006/relationships/notesMaster" Target="/ppt/notesMasters/notesMaster1.xml" Id="R779a39b9017744c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2d52abc2bc940a4" /><Relationship Type="http://schemas.openxmlformats.org/officeDocument/2006/relationships/notesMaster" Target="/ppt/notesMasters/notesMaster1.xml" Id="Rdde2fa4c0267447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b6ef15814cb4104" /><Relationship Type="http://schemas.openxmlformats.org/officeDocument/2006/relationships/notesMaster" Target="/ppt/notesMasters/notesMaster1.xml" Id="R163f59bc69ab43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dffc9984fc40af" /><Relationship Type="http://schemas.openxmlformats.org/officeDocument/2006/relationships/image" Target="/ppt/media/image.png" Id="Ra9d1d44703f04579" /><Relationship Type="http://schemas.openxmlformats.org/officeDocument/2006/relationships/image" Target="/ppt/media/image2.png" Id="Rd1f394dc35aa4ca0" /><Relationship Type="http://schemas.openxmlformats.org/officeDocument/2006/relationships/image" Target="/ppt/media/image.jpeg" Id="R601fbeab60a84d4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9d61c9f8861422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9d1d44703f0457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1f394dc35aa4ca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01fbeab60a84d4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1b24bacb894387" /><Relationship Type="http://schemas.openxmlformats.org/officeDocument/2006/relationships/slideLayout" Target="/ppt/slideLayouts/slideLayout1.xml" Id="R47f530cbd02d4bfe" /><Relationship Type="http://schemas.openxmlformats.org/officeDocument/2006/relationships/slideLayout" Target="/ppt/slideLayouts/slideLayout2.xml" Id="R9bd85af0bd964e9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7f530cbd02d4bfe"/>
    <p:sldLayoutId xmlns:r="http://schemas.openxmlformats.org/officeDocument/2006/relationships" id="2147483650" r:id="R9bd85af0bd964e9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63f3ec2509a46da" /><Relationship Type="http://schemas.openxmlformats.org/officeDocument/2006/relationships/notesSlide" Target="/ppt/notesSlides/notesSlide1.xml" Id="R69942db1dbf441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b10c2b562ca4ac9" /><Relationship Type="http://schemas.openxmlformats.org/officeDocument/2006/relationships/notesSlide" Target="/ppt/notesSlides/notesSlide2.xml" Id="R94f67d02947e43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5549e756ab4911" /><Relationship Type="http://schemas.openxmlformats.org/officeDocument/2006/relationships/notesSlide" Target="/ppt/notesSlides/notesSlide3.xml" Id="R7267b0d4ae794f4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669df84674e455e" /><Relationship Type="http://schemas.openxmlformats.org/officeDocument/2006/relationships/notesSlide" Target="/ppt/notesSlides/notesSlide4.xml" Id="Rcd78017d4cbc44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ea8281be0234463" /><Relationship Type="http://schemas.openxmlformats.org/officeDocument/2006/relationships/notesSlide" Target="/ppt/notesSlides/notesSlide5.xml" Id="Rb254bd7a9a134f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3902197b09e45a0" /><Relationship Type="http://schemas.openxmlformats.org/officeDocument/2006/relationships/notesSlide" Target="/ppt/notesSlides/notesSlide6.xml" Id="R89c22a330ade4a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44df6d328954911" /><Relationship Type="http://schemas.openxmlformats.org/officeDocument/2006/relationships/notesSlide" Target="/ppt/notesSlides/notesSlide7.xml" Id="R41bf3d22df254e6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835261a321447fa" /><Relationship Type="http://schemas.openxmlformats.org/officeDocument/2006/relationships/notesSlide" Target="/ppt/notesSlides/notesSlide8.xml" Id="Ra4269c16264749d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c75402c61c4173" /><Relationship Type="http://schemas.openxmlformats.org/officeDocument/2006/relationships/notesSlide" Target="/ppt/notesSlides/notesSlide9.xml" Id="R14ba5290b8a844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ebbf11f08464163" /><Relationship Type="http://schemas.openxmlformats.org/officeDocument/2006/relationships/notesSlide" Target="/ppt/notesSlides/notesSlide10.xml" Id="Rf2d9af631cd047e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08505852fae4f02" /><Relationship Type="http://schemas.openxmlformats.org/officeDocument/2006/relationships/notesSlide" Target="/ppt/notesSlides/notesSlide11.xml" Id="R6f32c09b482c44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c25c309514643e8" /><Relationship Type="http://schemas.openxmlformats.org/officeDocument/2006/relationships/notesSlide" Target="/ppt/notesSlides/notesSlide12.xml" Id="R4b2b0e5e6f7f468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6982d67d15b4311" /><Relationship Type="http://schemas.openxmlformats.org/officeDocument/2006/relationships/notesSlide" Target="/ppt/notesSlides/notesSlide13.xml" Id="Ra9dba56fe458482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6ab129b2b004838" /><Relationship Type="http://schemas.openxmlformats.org/officeDocument/2006/relationships/notesSlide" Target="/ppt/notesSlides/notesSlide14.xml" Id="R9592efa1ad3240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a0debd07b5d47c5" /><Relationship Type="http://schemas.openxmlformats.org/officeDocument/2006/relationships/notesSlide" Target="/ppt/notesSlides/notesSlide15.xml" Id="R04c2c836695e4fe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ad2e92b55f649c1" /><Relationship Type="http://schemas.openxmlformats.org/officeDocument/2006/relationships/notesSlide" Target="/ppt/notesSlides/notesSlide16.xml" Id="R1256f15a7067400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3d7726127b849be" /><Relationship Type="http://schemas.openxmlformats.org/officeDocument/2006/relationships/notesSlide" Target="/ppt/notesSlides/notesSlide17.xml" Id="R2f06680735db4a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ae800c378443ef" /><Relationship Type="http://schemas.openxmlformats.org/officeDocument/2006/relationships/notesSlide" Target="/ppt/notesSlides/notesSlide18.xml" Id="Rc120cfae90b74d8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df19377f94c4827" /><Relationship Type="http://schemas.openxmlformats.org/officeDocument/2006/relationships/notesSlide" Target="/ppt/notesSlides/notesSlide19.xml" Id="R266730843161493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9ae0dee8110407c" /><Relationship Type="http://schemas.openxmlformats.org/officeDocument/2006/relationships/notesSlide" Target="/ppt/notesSlides/notesSlide20.xml" Id="R65256b610230484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9c2709a85884ba4" /><Relationship Type="http://schemas.openxmlformats.org/officeDocument/2006/relationships/notesSlide" Target="/ppt/notesSlides/notesSlide21.xml" Id="R1febdb4d2b9c4ad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b161e7c99144637" /><Relationship Type="http://schemas.openxmlformats.org/officeDocument/2006/relationships/notesSlide" Target="/ppt/notesSlides/notesSlide22.xml" Id="R5e375aec0d774b8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9a0ec3c14784b82" /><Relationship Type="http://schemas.openxmlformats.org/officeDocument/2006/relationships/notesSlide" Target="/ppt/notesSlides/notesSlide23.xml" Id="R0a4996ea9e0747e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8199de417574b7a" /><Relationship Type="http://schemas.openxmlformats.org/officeDocument/2006/relationships/notesSlide" Target="/ppt/notesSlides/notesSlide24.xml" Id="R53e47ee54d5f441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12ecd3a23f9431e" /><Relationship Type="http://schemas.openxmlformats.org/officeDocument/2006/relationships/notesSlide" Target="/ppt/notesSlides/notesSlide25.xml" Id="R6cb6f17972784dd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b8e37ba3b1c4584" /><Relationship Type="http://schemas.openxmlformats.org/officeDocument/2006/relationships/notesSlide" Target="/ppt/notesSlides/notesSlide26.xml" Id="R7da2a53197f241b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05e0d84c5324066" /><Relationship Type="http://schemas.openxmlformats.org/officeDocument/2006/relationships/notesSlide" Target="/ppt/notesSlides/notesSlide27.xml" Id="R52a09e1a34e74ef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7ea8f66302f4237" /><Relationship Type="http://schemas.openxmlformats.org/officeDocument/2006/relationships/notesSlide" Target="/ppt/notesSlides/notesSlide28.xml" Id="Raefc0eb7970a43f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33917e2e8854fea" /><Relationship Type="http://schemas.openxmlformats.org/officeDocument/2006/relationships/notesSlide" Target="/ppt/notesSlides/notesSlide29.xml" Id="Rafb1a70f451a40b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2363a95a9864607" /><Relationship Type="http://schemas.openxmlformats.org/officeDocument/2006/relationships/notesSlide" Target="/ppt/notesSlides/notesSlide30.xml" Id="R8a066e0e888c460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3c955dbfaf34b99" /><Relationship Type="http://schemas.openxmlformats.org/officeDocument/2006/relationships/notesSlide" Target="/ppt/notesSlides/notesSlide31.xml" Id="Re52c03e6cc5f489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d55b5e411614187" /><Relationship Type="http://schemas.openxmlformats.org/officeDocument/2006/relationships/notesSlide" Target="/ppt/notesSlides/notesSlide32.xml" Id="R319daff7a71c455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e3f3986cb6a48fb" /><Relationship Type="http://schemas.openxmlformats.org/officeDocument/2006/relationships/notesSlide" Target="/ppt/notesSlides/notesSlide33.xml" Id="R0df3737ae312469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4f40de452b74f9e" /><Relationship Type="http://schemas.openxmlformats.org/officeDocument/2006/relationships/notesSlide" Target="/ppt/notesSlides/notesSlide34.xml" Id="R251c1674ed9845e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49a53333bea4d2e" /><Relationship Type="http://schemas.openxmlformats.org/officeDocument/2006/relationships/notesSlide" Target="/ppt/notesSlides/notesSlide35.xml" Id="R9f3501ac2768469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75c500a8bb142dd" /><Relationship Type="http://schemas.openxmlformats.org/officeDocument/2006/relationships/notesSlide" Target="/ppt/notesSlides/notesSlide36.xml" Id="R60e1ebafa5084ee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b1cd0f979174ba2" /><Relationship Type="http://schemas.openxmlformats.org/officeDocument/2006/relationships/notesSlide" Target="/ppt/notesSlides/notesSlide37.xml" Id="R4e7826e4a95d41e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歷代志下第29章</a:t>
            </a:r>
          </a:p>
          <a:p xmlns:a="http://schemas.openxmlformats.org/drawingml/2006/main">
            <a:pPr algn="ctr">
              <a:buNone/>
            </a:pPr>
            <a:r>
              <a:rPr sz="2000">
                <a:solidFill>
                  <a:srgbClr val="FFFFFF"/>
                </a:solidFill>
                <a:latin typeface="Georgia"/>
                <a:ea typeface="Georgia"/>
                <a:cs typeface="Georgia"/>
              </a:rPr>
              <a:t>2 Chronicles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  |  2 Chronicles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希西家登基的時候年二十五歲，在耶路撒冷作王二十九年。他母親名叫亞比雅，是撒迦利雅的女兒。</a:t>
            </a:r>
          </a:p>
          <a:p xmlns:a="http://schemas.openxmlformats.org/drawingml/2006/main">
            <a:pPr algn="ctr">
              <a:buNone/>
            </a:pPr>
            <a:r>
              <a:rPr sz="2100">
                <a:solidFill>
                  <a:srgbClr val="FFFFFF"/>
                </a:solidFill>
                <a:latin typeface="Georgia"/>
                <a:ea typeface="Georgia"/>
                <a:cs typeface="Georgia"/>
              </a:rPr>
              <a:t>Hezekiah began to reign when he was five and twenty years old, and he reigned nine and twenty years in Jerusalem. And his mother’s name was Abijah, the daughter of Zechariah.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  |  2 Chronicles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希西家行耶和華眼中看為正的事，效法他祖大衛一切所行的。</a:t>
            </a:r>
          </a:p>
          <a:p xmlns:a="http://schemas.openxmlformats.org/drawingml/2006/main">
            <a:pPr algn="ctr">
              <a:buNone/>
            </a:pPr>
            <a:r>
              <a:rPr sz="2400">
                <a:solidFill>
                  <a:srgbClr val="FFFFFF"/>
                </a:solidFill>
                <a:latin typeface="Georgia"/>
                <a:ea typeface="Georgia"/>
                <a:cs typeface="Georgia"/>
              </a:rPr>
              <a:t>And he did that which was right in the sight of the LORD, according to all that David his father had done.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  |  2 Chronicles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元年正月，開了耶和華殿的門，重新修理。</a:t>
            </a:r>
          </a:p>
          <a:p xmlns:a="http://schemas.openxmlformats.org/drawingml/2006/main">
            <a:pPr algn="ctr">
              <a:buNone/>
            </a:pPr>
            <a:r>
              <a:rPr sz="2400">
                <a:solidFill>
                  <a:srgbClr val="FFFFFF"/>
                </a:solidFill>
                <a:latin typeface="Georgia"/>
                <a:ea typeface="Georgia"/>
                <a:cs typeface="Georgia"/>
              </a:rPr>
              <a:t>He in the first year of his reign, in the first month, opened the doors of the house of the LORD, and repaired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29:4  |  2 Chronicles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他召眾祭司和利未人來，聚集在東邊的寬闊處，</a:t>
            </a:r>
          </a:p>
          <a:p xmlns:a="http://schemas.openxmlformats.org/drawingml/2006/main">
            <a:pPr algn="ctr">
              <a:buNone/>
            </a:pPr>
            <a:r>
              <a:rPr sz="2400">
                <a:solidFill>
                  <a:srgbClr val="FFFFFF"/>
                </a:solidFill>
                <a:latin typeface="Georgia"/>
                <a:ea typeface="Georgia"/>
                <a:cs typeface="Georgia"/>
              </a:rPr>
              <a:t>And he brought in the priests and the Levites, and gathered them together into the east street,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29:5  |  2 Chronicles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對他們說：「利未人哪，當聽我說：現在你們要潔淨自己，又潔淨耶和華－你們列祖神的殿，從聖所中除去污穢之物。</a:t>
            </a:r>
          </a:p>
          <a:p xmlns:a="http://schemas.openxmlformats.org/drawingml/2006/main">
            <a:pPr algn="ctr">
              <a:buNone/>
            </a:pPr>
            <a:r>
              <a:rPr sz="2100">
                <a:solidFill>
                  <a:srgbClr val="FFFFFF"/>
                </a:solidFill>
                <a:latin typeface="Georgia"/>
                <a:ea typeface="Georgia"/>
                <a:cs typeface="Georgia"/>
              </a:rPr>
              <a:t>And said unto them, Hear me, ye Levites, sanctify now yourselves, and sanctify the house of the LORD God of your fathers, and carry forth the filthiness out of the holy place.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29:6  |  2 Chronicles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我們列祖犯了罪，行耶和華－我們神眼中看為惡的事，離棄他，轉臉背向他的居所，</a:t>
            </a:r>
          </a:p>
          <a:p xmlns:a="http://schemas.openxmlformats.org/drawingml/2006/main">
            <a:pPr algn="ctr">
              <a:buNone/>
            </a:pPr>
            <a:r>
              <a:rPr sz="2100">
                <a:solidFill>
                  <a:srgbClr val="FFFFFF"/>
                </a:solidFill>
                <a:latin typeface="Georgia"/>
                <a:ea typeface="Georgia"/>
                <a:cs typeface="Georgia"/>
              </a:rPr>
              <a:t>For our fathers have trespassed, and done that which was evil in the eyes of the LORD our God, and have forsaken him, and have turned away their faces from the habitation of the LORD, and turned their backs.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29:7  |  2 Chronicles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封鎖廊門，吹滅燈火，不在聖所中向以色列神燒香，或獻燔祭。</a:t>
            </a:r>
          </a:p>
          <a:p xmlns:a="http://schemas.openxmlformats.org/drawingml/2006/main">
            <a:pPr algn="ctr">
              <a:buNone/>
            </a:pPr>
            <a:r>
              <a:rPr sz="2100">
                <a:solidFill>
                  <a:srgbClr val="FFFFFF"/>
                </a:solidFill>
                <a:latin typeface="Georgia"/>
                <a:ea typeface="Georgia"/>
                <a:cs typeface="Georgia"/>
              </a:rPr>
              <a:t>Also they have shut up the doors of the porch, and put out the lamps, and have not burned incense nor offered burnt offerings in the holy place unto the God of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29:8  |  2 Chronicles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因此，耶和華的忿怒臨到猶大和耶路撒冷，將其中的人拋來拋去，令人驚駭、嗤笑，正如你們親眼所見的。</a:t>
            </a:r>
          </a:p>
          <a:p xmlns:a="http://schemas.openxmlformats.org/drawingml/2006/main">
            <a:pPr algn="ctr">
              <a:buNone/>
            </a:pPr>
            <a:r>
              <a:rPr sz="2100">
                <a:solidFill>
                  <a:srgbClr val="FFFFFF"/>
                </a:solidFill>
                <a:latin typeface="Georgia"/>
                <a:ea typeface="Georgia"/>
                <a:cs typeface="Georgia"/>
              </a:rPr>
              <a:t>Wherefore the wrath of the LORD was upon Judah and Jerusalem, and he hath delivered them to trouble, to astonishment, and to hissing, as ye see with your eyes.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29:9  |  2 Chronicles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所以我們的祖宗倒在刀下，我們的妻子兒女也被擄掠。</a:t>
            </a:r>
          </a:p>
          <a:p xmlns:a="http://schemas.openxmlformats.org/drawingml/2006/main">
            <a:pPr algn="ctr">
              <a:buNone/>
            </a:pPr>
            <a:r>
              <a:rPr sz="2400">
                <a:solidFill>
                  <a:srgbClr val="FFFFFF"/>
                </a:solidFill>
                <a:latin typeface="Georgia"/>
                <a:ea typeface="Georgia"/>
                <a:cs typeface="Georgia"/>
              </a:rPr>
              <a:t>For, lo, our fathers have fallen by the sword, and our sons and our daughters and our wives are in captivity for this.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29:10  |  2 Chronicles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現在我心中有意與耶和華－以色列的神立約，好使他的烈怒轉離我們。</a:t>
            </a:r>
          </a:p>
          <a:p xmlns:a="http://schemas.openxmlformats.org/drawingml/2006/main">
            <a:pPr algn="ctr">
              <a:buNone/>
            </a:pPr>
            <a:r>
              <a:rPr sz="2400">
                <a:solidFill>
                  <a:srgbClr val="FFFFFF"/>
                </a:solidFill>
                <a:latin typeface="Georgia"/>
                <a:ea typeface="Georgia"/>
                <a:cs typeface="Georgia"/>
              </a:rPr>
              <a:t>Now it is in mine heart to make a covenant with the LORD God of Israel, that his fierce wrath may turn away from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29:11  |  2 Chronicles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我的眾子啊，現在不要懈怠；因為耶和華揀選你們站在他面前事奉他，與他燒香。」</a:t>
            </a:r>
          </a:p>
          <a:p xmlns:a="http://schemas.openxmlformats.org/drawingml/2006/main">
            <a:pPr algn="ctr">
              <a:buNone/>
            </a:pPr>
            <a:r>
              <a:rPr sz="2100">
                <a:solidFill>
                  <a:srgbClr val="FFFFFF"/>
                </a:solidFill>
                <a:latin typeface="Georgia"/>
                <a:ea typeface="Georgia"/>
                <a:cs typeface="Georgia"/>
              </a:rPr>
              <a:t>My sons, be not now negligent: for the LORD hath chosen you to stand before him, to serve him, and that ye should minister unto him, and burn incense.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29:12  |  2 Chronicles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於是，利未人哥轄的子孫、亞瑪賽的兒子瑪哈，亞撒利雅的兒子約珥；米拉利的子孫、亞伯底的兒子基士，耶哈利勒的兒子亞撒利雅；革順的子孫、薪瑪的兒子約亞，約亞的兒子伊甸；</a:t>
            </a:r>
          </a:p>
          <a:p xmlns:a="http://schemas.openxmlformats.org/drawingml/2006/main">
            <a:pPr algn="ctr">
              <a:buNone/>
            </a:pPr>
            <a:r>
              <a:rPr sz="1800">
                <a:solidFill>
                  <a:srgbClr val="FFFFFF"/>
                </a:solidFill>
                <a:latin typeface="Georgia"/>
                <a:ea typeface="Georgia"/>
                <a:cs typeface="Georgia"/>
              </a:rPr>
              <a:t>Then the Levites arose, Mahath the son of Amasai, and Joel the son of Azariah, of the sons of the Kohathites: and of the sons of Merari, Kish the son of Abdi, and Azariah the son of Jehalelel: and of the Gershonites; Joah the son of Zimmah, and Eden the son of Joah: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29:13  |  2 Chronicles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以利撒反的子孫申利和耶利；亞薩的子孫撒迦利雅和瑪探雅；</a:t>
            </a:r>
          </a:p>
          <a:p xmlns:a="http://schemas.openxmlformats.org/drawingml/2006/main">
            <a:pPr algn="ctr">
              <a:buNone/>
            </a:pPr>
            <a:r>
              <a:rPr sz="2400">
                <a:solidFill>
                  <a:srgbClr val="FFFFFF"/>
                </a:solidFill>
                <a:latin typeface="Georgia"/>
                <a:ea typeface="Georgia"/>
                <a:cs typeface="Georgia"/>
              </a:rPr>
              <a:t>And of the sons of Elizaphan; Shimri, and Jeiel: and of the sons of Asaph; Zechariah, and Mattaniah: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29:14  |  2 Chronicles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希幔的子孫耶歇和示每；耶杜頓的子孫示瑪雅和烏薛；</a:t>
            </a:r>
          </a:p>
          <a:p xmlns:a="http://schemas.openxmlformats.org/drawingml/2006/main">
            <a:pPr algn="ctr">
              <a:buNone/>
            </a:pPr>
            <a:r>
              <a:rPr sz="2400">
                <a:solidFill>
                  <a:srgbClr val="FFFFFF"/>
                </a:solidFill>
                <a:latin typeface="Georgia"/>
                <a:ea typeface="Georgia"/>
                <a:cs typeface="Georgia"/>
              </a:rPr>
              <a:t>And of the sons of Heman; Jehiel, and Shimei: and of the sons of Jeduthun; Shemaiah, and Uzziel.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29:15  |  2 Chronicles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起來聚集他們的弟兄，潔淨自己，照着王的吩咐、耶和華的命令，進去潔淨耶和華的殿。</a:t>
            </a:r>
          </a:p>
          <a:p xmlns:a="http://schemas.openxmlformats.org/drawingml/2006/main">
            <a:pPr algn="ctr">
              <a:buNone/>
            </a:pPr>
            <a:r>
              <a:rPr sz="2100">
                <a:solidFill>
                  <a:srgbClr val="FFFFFF"/>
                </a:solidFill>
                <a:latin typeface="Georgia"/>
                <a:ea typeface="Georgia"/>
                <a:cs typeface="Georgia"/>
              </a:rPr>
              <a:t>And they gathered their brethren, and sanctified themselves, and came, according to the commandment of the king, by the words of the LORD, to cleanse the house of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29:16  |  2 Chronicles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祭司進入耶和華的殿要潔淨殿，將殿中所有污穢之物搬到耶和華殿的院內，利未人接去，搬到外頭汲淪溪邊。</a:t>
            </a:r>
          </a:p>
          <a:p xmlns:a="http://schemas.openxmlformats.org/drawingml/2006/main">
            <a:pPr algn="ctr">
              <a:buNone/>
            </a:pPr>
            <a:r>
              <a:rPr sz="1800">
                <a:solidFill>
                  <a:srgbClr val="FFFFFF"/>
                </a:solidFill>
                <a:latin typeface="Georgia"/>
                <a:ea typeface="Georgia"/>
                <a:cs typeface="Georgia"/>
              </a:rPr>
              <a:t>And the priests went into the inner part of the house of the LORD, to cleanse it, and brought out all the uncleanness that they found in the temple of the LORD into the court of the house of the LORD. And the Levites took it, to carry it out abroad into the brook Kidron.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29:17  |  2 Chronicles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從正月初一日潔淨起，初八日到了耶和華的殿廊，用八日的工夫潔淨耶和華的殿，到正月十六日才潔淨完了。</a:t>
            </a:r>
          </a:p>
          <a:p xmlns:a="http://schemas.openxmlformats.org/drawingml/2006/main">
            <a:pPr algn="ctr">
              <a:buNone/>
            </a:pPr>
            <a:r>
              <a:rPr sz="1800">
                <a:solidFill>
                  <a:srgbClr val="FFFFFF"/>
                </a:solidFill>
                <a:latin typeface="Georgia"/>
                <a:ea typeface="Georgia"/>
                <a:cs typeface="Georgia"/>
              </a:rPr>
              <a:t>Now they began on the first day of the first month to sanctify, and on the eighth day of the month came they to the porch of the LORD: so they sanctified the house of the LORD in eight days; and in the sixteenth day of the first month they made an end.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29:18  |  2 Chronicles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於是，他們晉見希西家王，說：「我們已將耶和華的全殿和燔祭壇，並壇的一切器皿、陳設餅的桌子，與桌子的一切器皿都潔淨了；</a:t>
            </a:r>
          </a:p>
          <a:p xmlns:a="http://schemas.openxmlformats.org/drawingml/2006/main">
            <a:pPr algn="ctr">
              <a:buNone/>
            </a:pPr>
            <a:r>
              <a:rPr sz="2100">
                <a:solidFill>
                  <a:srgbClr val="FFFFFF"/>
                </a:solidFill>
                <a:latin typeface="Georgia"/>
                <a:ea typeface="Georgia"/>
                <a:cs typeface="Georgia"/>
              </a:rPr>
              <a:t>Then they went in to Hezekiah the king, and said, We have cleansed all the house of the LORD, and the altar of burnt offering, with all the vessels thereof, and the shewbread table, with all the vessels thereof.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29:19  |  2 Chronicles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並且亞哈斯王在位犯罪的時候所廢棄的器皿，我們預備齊全，且潔淨了，現今都在耶和華的壇前。」</a:t>
            </a:r>
          </a:p>
          <a:p xmlns:a="http://schemas.openxmlformats.org/drawingml/2006/main">
            <a:pPr algn="ctr">
              <a:buNone/>
            </a:pPr>
            <a:r>
              <a:rPr sz="2100">
                <a:solidFill>
                  <a:srgbClr val="FFFFFF"/>
                </a:solidFill>
                <a:latin typeface="Georgia"/>
                <a:ea typeface="Georgia"/>
                <a:cs typeface="Georgia"/>
              </a:rPr>
              <a:t>Moreover all the vessels, which king Ahaz in his reign did cast away in his transgression, have we prepared and sanctified, and, behold, they are before the altar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29:20  |  2 Chronicles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希西家王清早起來，聚集城裏的首領都上耶和華的殿；</a:t>
            </a:r>
          </a:p>
          <a:p xmlns:a="http://schemas.openxmlformats.org/drawingml/2006/main">
            <a:pPr algn="ctr">
              <a:buNone/>
            </a:pPr>
            <a:r>
              <a:rPr sz="2400">
                <a:solidFill>
                  <a:srgbClr val="FFFFFF"/>
                </a:solidFill>
                <a:latin typeface="Georgia"/>
                <a:ea typeface="Georgia"/>
                <a:cs typeface="Georgia"/>
              </a:rPr>
              <a:t>Then Hezekiah the king rose early, and gathered the rulers of the city, and went up to the house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29:21  |  2 Chronicles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牽了七隻公牛，七隻公羊，七隻羊羔，七隻公山羊，要為國、為殿、為猶大人作贖罪祭。王吩咐亞倫的子孫眾祭司，獻在耶和華的壇上，</a:t>
            </a:r>
          </a:p>
          <a:p xmlns:a="http://schemas.openxmlformats.org/drawingml/2006/main">
            <a:pPr algn="ctr">
              <a:buNone/>
            </a:pPr>
            <a:r>
              <a:rPr sz="1800">
                <a:solidFill>
                  <a:srgbClr val="FFFFFF"/>
                </a:solidFill>
                <a:latin typeface="Georgia"/>
                <a:ea typeface="Georgia"/>
                <a:cs typeface="Georgia"/>
              </a:rPr>
              <a:t>And they brought seven bullocks, and seven rams, and seven lambs, and seven he goats, for a sin offering for the kingdom, and for the sanctuary, and for Judah. And he commanded the priests the sons of Aaron to offer them on the altar of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29:22  |  2 Chronicles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就宰了公牛，祭司接血灑在壇上，宰了公羊，把血灑在壇上，又宰了羊羔，也把血灑在壇上；</a:t>
            </a:r>
          </a:p>
          <a:p xmlns:a="http://schemas.openxmlformats.org/drawingml/2006/main">
            <a:pPr algn="ctr">
              <a:buNone/>
            </a:pPr>
            <a:r>
              <a:rPr sz="1800">
                <a:solidFill>
                  <a:srgbClr val="FFFFFF"/>
                </a:solidFill>
                <a:latin typeface="Georgia"/>
                <a:ea typeface="Georgia"/>
                <a:cs typeface="Georgia"/>
              </a:rPr>
              <a:t>So they killed the bullocks, and the priests received the blood, and sprinkled it on the altar: likewise, when they had killed the rams, they sprinkled the blood upon the altar: they killed also the lambs, and they sprinkled the blood upon the altar.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29:23  |  2 Chronicles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把那作贖罪祭的公山羊牽到王和會眾面前，他們就按手在其上。</a:t>
            </a:r>
          </a:p>
          <a:p xmlns:a="http://schemas.openxmlformats.org/drawingml/2006/main">
            <a:pPr algn="ctr">
              <a:buNone/>
            </a:pPr>
            <a:r>
              <a:rPr sz="2400">
                <a:solidFill>
                  <a:srgbClr val="FFFFFF"/>
                </a:solidFill>
                <a:latin typeface="Georgia"/>
                <a:ea typeface="Georgia"/>
                <a:cs typeface="Georgia"/>
              </a:rPr>
              <a:t>And they brought forth the he goats for the sin offering before the king and the congregation; and they laid their hands upon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29:24  |  2 Chronicles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祭司宰了羊，將血獻在壇上作贖罪祭，為以色列眾人贖罪，因為王吩咐將燔祭和贖罪祭為以色列眾人[獻上]。</a:t>
            </a:r>
          </a:p>
          <a:p xmlns:a="http://schemas.openxmlformats.org/drawingml/2006/main">
            <a:pPr algn="ctr">
              <a:buNone/>
            </a:pPr>
            <a:r>
              <a:rPr sz="1800">
                <a:solidFill>
                  <a:srgbClr val="FFFFFF"/>
                </a:solidFill>
                <a:latin typeface="Georgia"/>
                <a:ea typeface="Georgia"/>
                <a:cs typeface="Georgia"/>
              </a:rPr>
              <a:t>And the priests killed them, and they made reconciliation with their blood upon the altar, to make an atonement for all Israel: for the king commanded that the burnt offering and the sin offering should be made for all Israel.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29:25  |  2 Chronicles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王又派利未人在耶和華殿中敲鈸，鼓瑟，彈琴，乃照大衛和他先見迦得，並先知拿單所吩咐的，就是耶和華藉先知所吩咐的。</a:t>
            </a:r>
          </a:p>
          <a:p xmlns:a="http://schemas.openxmlformats.org/drawingml/2006/main">
            <a:pPr algn="ctr">
              <a:buNone/>
            </a:pPr>
            <a:r>
              <a:rPr sz="1800">
                <a:solidFill>
                  <a:srgbClr val="FFFFFF"/>
                </a:solidFill>
                <a:latin typeface="Georgia"/>
                <a:ea typeface="Georgia"/>
                <a:cs typeface="Georgia"/>
              </a:rPr>
              <a:t>And he set the Levites in the house of the LORD with cymbals, with psalteries, and with harps, according to the commandment of David, and of Gad the king’s seer, and Nathan the prophet: for so was the commandment of the LORD by his prophets.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29:26  |  2 Chronicles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利未人拿大衛的樂器，祭司拿號，一同站立。</a:t>
            </a:r>
          </a:p>
          <a:p xmlns:a="http://schemas.openxmlformats.org/drawingml/2006/main">
            <a:pPr algn="ctr">
              <a:buNone/>
            </a:pPr>
            <a:r>
              <a:rPr sz="2400">
                <a:solidFill>
                  <a:srgbClr val="FFFFFF"/>
                </a:solidFill>
                <a:latin typeface="Georgia"/>
                <a:ea typeface="Georgia"/>
                <a:cs typeface="Georgia"/>
              </a:rPr>
              <a:t>And the Levites stood with the instruments of David, and the priests with the trumpets.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29:27  |  2 Chronicles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希西家吩咐在壇上獻燔祭，燔祭一獻，就唱讚美耶和華的歌，用號，並用以色列王大衛的樂器相和。</a:t>
            </a:r>
          </a:p>
          <a:p xmlns:a="http://schemas.openxmlformats.org/drawingml/2006/main">
            <a:pPr algn="ctr">
              <a:buNone/>
            </a:pPr>
            <a:r>
              <a:rPr sz="2100">
                <a:solidFill>
                  <a:srgbClr val="FFFFFF"/>
                </a:solidFill>
                <a:latin typeface="Georgia"/>
                <a:ea typeface="Georgia"/>
                <a:cs typeface="Georgia"/>
              </a:rPr>
              <a:t>And Hezekiah commanded to offer the burnt offering upon the altar. And when the burnt offering began, the song of the LORD began also with the trumpets, and with the instruments ordained by David king of Israel.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29:28  |  2 Chronicles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會眾都敬拜，歌唱的歌唱，吹號的吹號，如此直到燔祭獻完了。</a:t>
            </a:r>
          </a:p>
          <a:p xmlns:a="http://schemas.openxmlformats.org/drawingml/2006/main">
            <a:pPr algn="ctr">
              <a:buNone/>
            </a:pPr>
            <a:r>
              <a:rPr sz="2100">
                <a:solidFill>
                  <a:srgbClr val="FFFFFF"/>
                </a:solidFill>
                <a:latin typeface="Georgia"/>
                <a:ea typeface="Georgia"/>
                <a:cs typeface="Georgia"/>
              </a:rPr>
              <a:t>And all the congregation worshipped, and the singers sang, and the trumpeters sounded: and all this continued until the burnt offering was finished.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29:29  |  2 Chronicles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獻完了祭，王和一切跟隨的人都俯伏敬拜。</a:t>
            </a:r>
          </a:p>
          <a:p xmlns:a="http://schemas.openxmlformats.org/drawingml/2006/main">
            <a:pPr algn="ctr">
              <a:buNone/>
            </a:pPr>
            <a:r>
              <a:rPr sz="2400">
                <a:solidFill>
                  <a:srgbClr val="FFFFFF"/>
                </a:solidFill>
                <a:latin typeface="Georgia"/>
                <a:ea typeface="Georgia"/>
                <a:cs typeface="Georgia"/>
              </a:rPr>
              <a:t>And when they had made an end of offering, the king and all that were present with him bowed themselves, and worshipped.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29:30  |  2 Chronicles 29:30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希西家王與眾首領又吩咐利未人用大衛和先見亞薩的詩詞頌讚耶和華；他們就歡歡喜喜地頌讚耶和華，低頭敬拜。</a:t>
            </a:r>
          </a:p>
          <a:p xmlns:a="http://schemas.openxmlformats.org/drawingml/2006/main">
            <a:pPr algn="ctr">
              <a:buNone/>
            </a:pPr>
            <a:r>
              <a:rPr sz="1800">
                <a:solidFill>
                  <a:srgbClr val="FFFFFF"/>
                </a:solidFill>
                <a:latin typeface="Georgia"/>
                <a:ea typeface="Georgia"/>
                <a:cs typeface="Georgia"/>
              </a:rPr>
              <a:t>Moreover Hezekiah the king and the princes commanded the Levites to sing praise unto the LORD with the words of David, and of Asaph the seer. And they sang praises with gladness, and they bowed their heads and worshipped.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29:31  |  2 Chronicles 29:31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希西家說：「你們既然歸耶和華為聖，就要前來把祭物和感謝祭奉到耶和華殿裏。」會眾就把祭物和感謝祭奉來，凡甘心樂意的也將燔祭奉來。</a:t>
            </a:r>
          </a:p>
          <a:p xmlns:a="http://schemas.openxmlformats.org/drawingml/2006/main">
            <a:pPr algn="ctr">
              <a:buNone/>
            </a:pPr>
            <a:r>
              <a:rPr sz="1800">
                <a:solidFill>
                  <a:srgbClr val="FFFFFF"/>
                </a:solidFill>
                <a:latin typeface="Georgia"/>
                <a:ea typeface="Georgia"/>
                <a:cs typeface="Georgia"/>
              </a:rPr>
              <a:t>Then Hezekiah answered and said, Now ye have consecrated yourselves unto the LORD, come near and bring sacrifices and thank offerings into the house of the LORD. And the congregation brought in sacrifices and thank offerings; and as many as were of a free heart burnt offerings.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29:32  |  2 Chronicles 29:32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會眾所奉的燔祭如下：公牛七十隻，公羊一百隻，羊羔二百隻，這都是作燔祭獻給耶和華的；</a:t>
            </a:r>
          </a:p>
          <a:p xmlns:a="http://schemas.openxmlformats.org/drawingml/2006/main">
            <a:pPr algn="ctr">
              <a:buNone/>
            </a:pPr>
            <a:r>
              <a:rPr sz="2100">
                <a:solidFill>
                  <a:srgbClr val="FFFFFF"/>
                </a:solidFill>
                <a:latin typeface="Georgia"/>
                <a:ea typeface="Georgia"/>
                <a:cs typeface="Georgia"/>
              </a:rPr>
              <a:t>And the number of the burnt offerings, which the congregation brought, was threescore and ten bullocks, an hundred rams, and two hundred lambs: all these were for a burnt offering to the LORD.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29:33  |  2 Chronicles 29:33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又有分別為聖之物，公牛六百隻，綿羊三千隻。</a:t>
            </a:r>
          </a:p>
          <a:p xmlns:a="http://schemas.openxmlformats.org/drawingml/2006/main">
            <a:pPr algn="ctr">
              <a:buNone/>
            </a:pPr>
            <a:r>
              <a:rPr sz="2800">
                <a:solidFill>
                  <a:srgbClr val="FFFFFF"/>
                </a:solidFill>
                <a:latin typeface="Georgia"/>
                <a:ea typeface="Georgia"/>
                <a:cs typeface="Georgia"/>
              </a:rPr>
              <a:t>And the consecrated things were six hundred oxen and three thousand sheep.</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29:34  |  2 Chronicles 29:34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但祭司太少，不能剝盡燔祭牲的皮，所以他們的弟兄利未人幫助他們，直等燔祭的事完了，又等[別的]祭司自潔了；因為利未人誠心自潔，勝過祭司。</a:t>
            </a:r>
          </a:p>
          <a:p xmlns:a="http://schemas.openxmlformats.org/drawingml/2006/main">
            <a:pPr algn="ctr">
              <a:buNone/>
            </a:pPr>
            <a:r>
              <a:rPr sz="1800">
                <a:solidFill>
                  <a:srgbClr val="FFFFFF"/>
                </a:solidFill>
                <a:latin typeface="Georgia"/>
                <a:ea typeface="Georgia"/>
                <a:cs typeface="Georgia"/>
              </a:rPr>
              <a:t>But the priests were too few, so that they could not flay all the burnt offerings: wherefore their brethren the Levites did help them, till the work was ended, and until the other priests had sanctified themselves: for the Levites were more upright in heart to sanctify themselves than the priests.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29:35  |  2 Chronicles 29:35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燔祭和平安祭牲的脂油，並燔祭同獻的奠祭甚多。這樣，耶和華殿中的事務俱都齊備了。</a:t>
            </a:r>
          </a:p>
          <a:p xmlns:a="http://schemas.openxmlformats.org/drawingml/2006/main">
            <a:pPr algn="ctr">
              <a:buNone/>
            </a:pPr>
            <a:r>
              <a:rPr sz="2100">
                <a:solidFill>
                  <a:srgbClr val="FFFFFF"/>
                </a:solidFill>
                <a:latin typeface="Georgia"/>
                <a:ea typeface="Georgia"/>
                <a:cs typeface="Georgia"/>
              </a:rPr>
              <a:t>And also the burnt offerings were in abundance, with the fat of the peace offerings, and the drink offerings for every burnt offering. So the service of the house of the LORD was set in order.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29:36  |  2 Chronicles 29:36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這事辦的甚速，希西家和眾民都喜樂，是因神為眾民所預備的。</a:t>
            </a:r>
          </a:p>
          <a:p xmlns:a="http://schemas.openxmlformats.org/drawingml/2006/main">
            <a:pPr algn="ctr">
              <a:buNone/>
            </a:pPr>
            <a:r>
              <a:rPr sz="2400">
                <a:solidFill>
                  <a:srgbClr val="FFFFFF"/>
                </a:solidFill>
                <a:latin typeface="Georgia"/>
                <a:ea typeface="Georgia"/>
                <a:cs typeface="Georgia"/>
              </a:rPr>
              <a:t>And Hezekiah rejoiced, and all the people, that God had prepared the people: for the thing was done suddenly.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2026-08-30T04:16:48.5930000Z</dcterms:created>
  <dcterms:modified xsi:type="dcterms:W3CDTF">2026-08-30T04:16:48.5930000Z</dcterms:modified>
</coreProperties>
</file>