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ac93c6323d47a2" /><Relationship Type="http://schemas.openxmlformats.org/officeDocument/2006/relationships/extended-properties" Target="/docProps/app.xml" Id="Rd608fce5a6374bf6" /><Relationship Type="http://schemas.openxmlformats.org/officeDocument/2006/relationships/officeDocument" Target="/ppt/presentation.xml" Id="Rec5475ffd41a40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9415ee0ca24f7c"/>
  </p:sldMasterIdLst>
  <p:notesMasterIdLst>
    <p:notesMasterId xmlns:r="http://schemas.openxmlformats.org/officeDocument/2006/relationships" r:id="R1f866e74de434a62"/>
  </p:notesMasterIdLst>
  <p:sldIdLst>
    <p:sldId xmlns:r="http://schemas.openxmlformats.org/officeDocument/2006/relationships" id="256" r:id="R4e3e632f59914ccc"/>
    <p:sldId xmlns:r="http://schemas.openxmlformats.org/officeDocument/2006/relationships" id="257" r:id="R880b8f5f9eae48a8"/>
    <p:sldId xmlns:r="http://schemas.openxmlformats.org/officeDocument/2006/relationships" id="258" r:id="Ree80f07c4e33404a"/>
    <p:sldId xmlns:r="http://schemas.openxmlformats.org/officeDocument/2006/relationships" id="259" r:id="R0dab179ce5a74652"/>
    <p:sldId xmlns:r="http://schemas.openxmlformats.org/officeDocument/2006/relationships" id="260" r:id="Re6eee6f7acf84185"/>
    <p:sldId xmlns:r="http://schemas.openxmlformats.org/officeDocument/2006/relationships" id="261" r:id="Ra527499bfa914145"/>
    <p:sldId xmlns:r="http://schemas.openxmlformats.org/officeDocument/2006/relationships" id="262" r:id="R6863747ad02f42d1"/>
    <p:sldId xmlns:r="http://schemas.openxmlformats.org/officeDocument/2006/relationships" id="263" r:id="Rb5f09f8e3ee04043"/>
    <p:sldId xmlns:r="http://schemas.openxmlformats.org/officeDocument/2006/relationships" id="264" r:id="Ra3e1ec4ca65346d6"/>
    <p:sldId xmlns:r="http://schemas.openxmlformats.org/officeDocument/2006/relationships" id="265" r:id="R55c0dc865e034e23"/>
    <p:sldId xmlns:r="http://schemas.openxmlformats.org/officeDocument/2006/relationships" id="266" r:id="R3657e68836dc42ce"/>
    <p:sldId xmlns:r="http://schemas.openxmlformats.org/officeDocument/2006/relationships" id="267" r:id="R33199bde59c44da0"/>
    <p:sldId xmlns:r="http://schemas.openxmlformats.org/officeDocument/2006/relationships" id="268" r:id="Rb27174e5fb6b4132"/>
    <p:sldId xmlns:r="http://schemas.openxmlformats.org/officeDocument/2006/relationships" id="269" r:id="R1cb61a7eeb844539"/>
    <p:sldId xmlns:r="http://schemas.openxmlformats.org/officeDocument/2006/relationships" id="270" r:id="R67c9b9e0c4fd4987"/>
    <p:sldId xmlns:r="http://schemas.openxmlformats.org/officeDocument/2006/relationships" id="271" r:id="R830063150d2a4eb9"/>
    <p:sldId xmlns:r="http://schemas.openxmlformats.org/officeDocument/2006/relationships" id="272" r:id="R9c1f702ba5cb4d49"/>
    <p:sldId xmlns:r="http://schemas.openxmlformats.org/officeDocument/2006/relationships" id="273" r:id="Raa76c34800034a81"/>
    <p:sldId xmlns:r="http://schemas.openxmlformats.org/officeDocument/2006/relationships" id="274" r:id="Re04bf96b93c74e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2b97d349654cf8" /><Relationship Type="http://schemas.openxmlformats.org/officeDocument/2006/relationships/slideMaster" Target="/ppt/slideMasters/slideMaster1.xml" Id="R809415ee0ca24f7c" /><Relationship Type="http://schemas.openxmlformats.org/officeDocument/2006/relationships/notesMaster" Target="/ppt/notesMasters/notesMaster1.xml" Id="R1f866e74de434a62" /><Relationship Type="http://schemas.openxmlformats.org/officeDocument/2006/relationships/presProps" Target="/ppt/presProps.xml" Id="Rc37130f376fd47ca" /><Relationship Type="http://schemas.openxmlformats.org/officeDocument/2006/relationships/tableStyles" Target="/ppt/tableStyles.xml" Id="R43f79057540340d0" /><Relationship Type="http://schemas.openxmlformats.org/officeDocument/2006/relationships/slide" Target="/ppt/slides/slide1.xml" Id="R4e3e632f59914ccc" /><Relationship Type="http://schemas.openxmlformats.org/officeDocument/2006/relationships/slide" Target="/ppt/slides/slide2.xml" Id="R880b8f5f9eae48a8" /><Relationship Type="http://schemas.openxmlformats.org/officeDocument/2006/relationships/slide" Target="/ppt/slides/slide3.xml" Id="Ree80f07c4e33404a" /><Relationship Type="http://schemas.openxmlformats.org/officeDocument/2006/relationships/slide" Target="/ppt/slides/slide4.xml" Id="R0dab179ce5a74652" /><Relationship Type="http://schemas.openxmlformats.org/officeDocument/2006/relationships/slide" Target="/ppt/slides/slide5.xml" Id="Re6eee6f7acf84185" /><Relationship Type="http://schemas.openxmlformats.org/officeDocument/2006/relationships/slide" Target="/ppt/slides/slide6.xml" Id="Ra527499bfa914145" /><Relationship Type="http://schemas.openxmlformats.org/officeDocument/2006/relationships/slide" Target="/ppt/slides/slide7.xml" Id="R6863747ad02f42d1" /><Relationship Type="http://schemas.openxmlformats.org/officeDocument/2006/relationships/slide" Target="/ppt/slides/slide8.xml" Id="Rb5f09f8e3ee04043" /><Relationship Type="http://schemas.openxmlformats.org/officeDocument/2006/relationships/slide" Target="/ppt/slides/slide9.xml" Id="Ra3e1ec4ca65346d6" /><Relationship Type="http://schemas.openxmlformats.org/officeDocument/2006/relationships/slide" Target="/ppt/slides/slide10.xml" Id="R55c0dc865e034e23" /><Relationship Type="http://schemas.openxmlformats.org/officeDocument/2006/relationships/slide" Target="/ppt/slides/slide11.xml" Id="R3657e68836dc42ce" /><Relationship Type="http://schemas.openxmlformats.org/officeDocument/2006/relationships/slide" Target="/ppt/slides/slide12.xml" Id="R33199bde59c44da0" /><Relationship Type="http://schemas.openxmlformats.org/officeDocument/2006/relationships/slide" Target="/ppt/slides/slide13.xml" Id="Rb27174e5fb6b4132" /><Relationship Type="http://schemas.openxmlformats.org/officeDocument/2006/relationships/slide" Target="/ppt/slides/slide14.xml" Id="R1cb61a7eeb844539" /><Relationship Type="http://schemas.openxmlformats.org/officeDocument/2006/relationships/slide" Target="/ppt/slides/slide15.xml" Id="R67c9b9e0c4fd4987" /><Relationship Type="http://schemas.openxmlformats.org/officeDocument/2006/relationships/slide" Target="/ppt/slides/slide16.xml" Id="R830063150d2a4eb9" /><Relationship Type="http://schemas.openxmlformats.org/officeDocument/2006/relationships/slide" Target="/ppt/slides/slide17.xml" Id="R9c1f702ba5cb4d49" /><Relationship Type="http://schemas.openxmlformats.org/officeDocument/2006/relationships/slide" Target="/ppt/slides/slide18.xml" Id="Raa76c34800034a81" /><Relationship Type="http://schemas.openxmlformats.org/officeDocument/2006/relationships/slide" Target="/ppt/slides/slide19.xml" Id="Re04bf96b93c74e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19afea80a648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775f3c193a4709" /><Relationship Type="http://schemas.openxmlformats.org/officeDocument/2006/relationships/notesMaster" Target="/ppt/notesMasters/notesMaster1.xml" Id="Re5f4a662ac3342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f7e639c270480d" /><Relationship Type="http://schemas.openxmlformats.org/officeDocument/2006/relationships/notesMaster" Target="/ppt/notesMasters/notesMaster1.xml" Id="R9f21beb310a34a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c5443f71e714b97" /><Relationship Type="http://schemas.openxmlformats.org/officeDocument/2006/relationships/notesMaster" Target="/ppt/notesMasters/notesMaster1.xml" Id="Rbe7b18486b3d4d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2509ad972c41d6" /><Relationship Type="http://schemas.openxmlformats.org/officeDocument/2006/relationships/notesMaster" Target="/ppt/notesMasters/notesMaster1.xml" Id="R9a91033f67af4f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d2417fcf6b42fb" /><Relationship Type="http://schemas.openxmlformats.org/officeDocument/2006/relationships/notesMaster" Target="/ppt/notesMasters/notesMaster1.xml" Id="Rc62ec5ead8e240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7554c5e1b14d77" /><Relationship Type="http://schemas.openxmlformats.org/officeDocument/2006/relationships/notesMaster" Target="/ppt/notesMasters/notesMaster1.xml" Id="R59479b1297f94e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f82e724a204ed7" /><Relationship Type="http://schemas.openxmlformats.org/officeDocument/2006/relationships/notesMaster" Target="/ppt/notesMasters/notesMaster1.xml" Id="R71beb99942004c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4656bb81de42b5" /><Relationship Type="http://schemas.openxmlformats.org/officeDocument/2006/relationships/notesMaster" Target="/ppt/notesMasters/notesMaster1.xml" Id="R32329074aaab48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9447055c1a4e5f" /><Relationship Type="http://schemas.openxmlformats.org/officeDocument/2006/relationships/notesMaster" Target="/ppt/notesMasters/notesMaster1.xml" Id="Re5d26b1f236c4d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ddca071364f47b9" /><Relationship Type="http://schemas.openxmlformats.org/officeDocument/2006/relationships/notesMaster" Target="/ppt/notesMasters/notesMaster1.xml" Id="Rffab0f528c3f4b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004fad72fde48c2" /><Relationship Type="http://schemas.openxmlformats.org/officeDocument/2006/relationships/notesMaster" Target="/ppt/notesMasters/notesMaster1.xml" Id="R84672a91de1a49d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f644fe1a0764171" /><Relationship Type="http://schemas.openxmlformats.org/officeDocument/2006/relationships/notesMaster" Target="/ppt/notesMasters/notesMaster1.xml" Id="R12a68b922c19400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9ba6c2dac8f4073" /><Relationship Type="http://schemas.openxmlformats.org/officeDocument/2006/relationships/notesMaster" Target="/ppt/notesMasters/notesMaster1.xml" Id="R199c23c91f92400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73d86f758ed478f" /><Relationship Type="http://schemas.openxmlformats.org/officeDocument/2006/relationships/notesMaster" Target="/ppt/notesMasters/notesMaster1.xml" Id="R7c5964bc871d4df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8b8916fa55642e6" /><Relationship Type="http://schemas.openxmlformats.org/officeDocument/2006/relationships/notesMaster" Target="/ppt/notesMasters/notesMaster1.xml" Id="R75e2765e4860413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ee161226d6a4806" /><Relationship Type="http://schemas.openxmlformats.org/officeDocument/2006/relationships/notesMaster" Target="/ppt/notesMasters/notesMaster1.xml" Id="Rc9f31f04fc074b4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f749239c9414e87" /><Relationship Type="http://schemas.openxmlformats.org/officeDocument/2006/relationships/notesMaster" Target="/ppt/notesMasters/notesMaster1.xml" Id="R81470dbdf3cd45c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796336674a14cee" /><Relationship Type="http://schemas.openxmlformats.org/officeDocument/2006/relationships/notesMaster" Target="/ppt/notesMasters/notesMaster1.xml" Id="R5b5298493bc4448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e88572190864e9b" /><Relationship Type="http://schemas.openxmlformats.org/officeDocument/2006/relationships/notesMaster" Target="/ppt/notesMasters/notesMaster1.xml" Id="R213afbedda6a47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b167feb7414d3c" /><Relationship Type="http://schemas.openxmlformats.org/officeDocument/2006/relationships/image" Target="/ppt/media/image.png" Id="R6fdbe1fc01b34c0b" /><Relationship Type="http://schemas.openxmlformats.org/officeDocument/2006/relationships/image" Target="/ppt/media/image2.png" Id="R6c929aa0184b49e2" /><Relationship Type="http://schemas.openxmlformats.org/officeDocument/2006/relationships/image" Target="/ppt/media/image.jpeg" Id="Rde5ed4647b984c3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ab5d60662f40d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fdbe1fc01b34c0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c929aa0184b49e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ed4647b984c3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3c5b84290a4ab1" /><Relationship Type="http://schemas.openxmlformats.org/officeDocument/2006/relationships/slideLayout" Target="/ppt/slideLayouts/slideLayout1.xml" Id="R181171f1432b4809" /><Relationship Type="http://schemas.openxmlformats.org/officeDocument/2006/relationships/slideLayout" Target="/ppt/slideLayouts/slideLayout2.xml" Id="R43dc11f78472443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1171f1432b4809"/>
    <p:sldLayoutId xmlns:r="http://schemas.openxmlformats.org/officeDocument/2006/relationships" id="2147483650" r:id="R43dc11f78472443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99e10c8c14469b" /><Relationship Type="http://schemas.openxmlformats.org/officeDocument/2006/relationships/notesSlide" Target="/ppt/notesSlides/notesSlide1.xml" Id="R31b81b82d0a74a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e51e7477ee4002" /><Relationship Type="http://schemas.openxmlformats.org/officeDocument/2006/relationships/notesSlide" Target="/ppt/notesSlides/notesSlide2.xml" Id="Rd934015579e446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f24d0838ff4ad3" /><Relationship Type="http://schemas.openxmlformats.org/officeDocument/2006/relationships/notesSlide" Target="/ppt/notesSlides/notesSlide3.xml" Id="Rb31144b31f2f47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c25a326bb747d0" /><Relationship Type="http://schemas.openxmlformats.org/officeDocument/2006/relationships/notesSlide" Target="/ppt/notesSlides/notesSlide4.xml" Id="R523b8be2493149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7140409d7a42de" /><Relationship Type="http://schemas.openxmlformats.org/officeDocument/2006/relationships/notesSlide" Target="/ppt/notesSlides/notesSlide5.xml" Id="R29fd23e6640a41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a77f25b5d14093" /><Relationship Type="http://schemas.openxmlformats.org/officeDocument/2006/relationships/notesSlide" Target="/ppt/notesSlides/notesSlide6.xml" Id="Ra302c16c6f1142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2b8e5c3a5846fe" /><Relationship Type="http://schemas.openxmlformats.org/officeDocument/2006/relationships/notesSlide" Target="/ppt/notesSlides/notesSlide7.xml" Id="Rff91c94ec99343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8101c631fd4677" /><Relationship Type="http://schemas.openxmlformats.org/officeDocument/2006/relationships/notesSlide" Target="/ppt/notesSlides/notesSlide8.xml" Id="R9065d8ab5afe41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4ebca291f343ff" /><Relationship Type="http://schemas.openxmlformats.org/officeDocument/2006/relationships/notesSlide" Target="/ppt/notesSlides/notesSlide9.xml" Id="R60ea9a77535545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9fadaf2c7a48b3" /><Relationship Type="http://schemas.openxmlformats.org/officeDocument/2006/relationships/notesSlide" Target="/ppt/notesSlides/notesSlide10.xml" Id="R39362673464745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bb9fdd3b24566" /><Relationship Type="http://schemas.openxmlformats.org/officeDocument/2006/relationships/notesSlide" Target="/ppt/notesSlides/notesSlide11.xml" Id="Rac7f76fe553b4f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15f5746700494e" /><Relationship Type="http://schemas.openxmlformats.org/officeDocument/2006/relationships/notesSlide" Target="/ppt/notesSlides/notesSlide12.xml" Id="R67583d33cbf44ef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20f2573b174ed5" /><Relationship Type="http://schemas.openxmlformats.org/officeDocument/2006/relationships/notesSlide" Target="/ppt/notesSlides/notesSlide13.xml" Id="Rbf25009a25b04ef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cf8155c8204398" /><Relationship Type="http://schemas.openxmlformats.org/officeDocument/2006/relationships/notesSlide" Target="/ppt/notesSlides/notesSlide14.xml" Id="R9b34996ad332499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8e9aea7a8248ce" /><Relationship Type="http://schemas.openxmlformats.org/officeDocument/2006/relationships/notesSlide" Target="/ppt/notesSlides/notesSlide15.xml" Id="R26cb95b17bc840b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0ac2950ba9422e" /><Relationship Type="http://schemas.openxmlformats.org/officeDocument/2006/relationships/notesSlide" Target="/ppt/notesSlides/notesSlide16.xml" Id="R70cad4c553f341d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09fb5e332a4a4f" /><Relationship Type="http://schemas.openxmlformats.org/officeDocument/2006/relationships/notesSlide" Target="/ppt/notesSlides/notesSlide17.xml" Id="Rc82a1433ff43407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b6dee338ac47d2" /><Relationship Type="http://schemas.openxmlformats.org/officeDocument/2006/relationships/notesSlide" Target="/ppt/notesSlides/notesSlide18.xml" Id="R7f712129b644448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60beea92194e0a" /><Relationship Type="http://schemas.openxmlformats.org/officeDocument/2006/relationships/notesSlide" Target="/ppt/notesSlides/notesSlide19.xml" Id="Rd775c4c94c0a4e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創世記第20章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20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  |  Genesis 20:1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亞伯拉罕從那裏向南地遷去，寄居在加低斯和書珥中間的基拉耳。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journeyed from thence toward the south country, and dwelled between Kadesh and Shur, and sojourned in Gerar.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20:2  |  Genesis 20:2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亞伯拉罕稱他的妻撒拉為妹子，基拉耳王亞比米勒差人把撒拉取了去。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said of Sarah his wife, She is my sister: and Abimelech king of Gerar sent, and took Sarah.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20:3  |  Genesis 20:3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但夜間，神來，在夢中對亞比米勒說：「你是個死人哪！因為你取了那女人來；她原是別人的妻子。」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came to Abimelech in a dream by night, and said to him, Behold, thou art but a dead man, for the woman which thou hast taken; for she is a man’s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20:4  |  Genesis 20:4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亞比米勒卻還沒有親近撒拉；他說：「主啊，連有義的國，你也要毀滅嗎？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Abimelech had not come near her: and he said, Lord, wilt thou slay also a righteous nation?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20:5  |  Genesis 20:5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那人豈不是自己對我說『她是我的妹子』嗎？就是女人也自己說：『他是我的哥哥。』我做這事是心正手潔的。」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Said he not unto me, She is my sister? and she, even she herself said, He is my brother: in the integrity of my heart and innocency of my hands have I done this.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20:6  |  Genesis 20:6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神在夢中對他說：「我知道你做這事是心中正直；我也攔阻了你，免得你得罪我，所以我不容你沾着她。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said unto him in a dream, Yea, I know that thou didst this in the integrity of thy heart; for I also withheld thee from sinning against me: therefore suffered I thee not to touch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20:7  |  Genesis 20:7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現在你把這人的妻子歸還他；因為他是先知，他要為你禱告，使你存活。你若不歸還他，你當知道，你和你所有的人都必要死。」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restore the man his wife; for he is a prophet, and he shall pray for thee, and thou shalt live: and if thou restore her not, know thou that thou shalt surely die, thou, and all that are thine.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20:8  |  Genesis 20:8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亞比米勒清早起來，召了眾臣僕來，將這些事都說給他們聽，他們都甚懼怕。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Abimelech rose early in the morning, and called all his servants, and told all these things in their ears: and the men were sore afraid.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20:9  |  Genesis 20:9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亞比米勒召了亞伯拉罕來，對他說：「你怎麼向我這樣行呢？我在甚麼事上得罪了你，你竟使我和我國裏的人陷在大罪裏？你向我行不當行的事了！」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Abimelech called Abraham, and said unto him, What hast thou done unto us? and what have I offended thee, that thou hast brought on me and on my kingdom a great sin? thou hast done deeds unto me that ought not to be done.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20:10  |  Genesis 20:10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亞比米勒又對亞伯拉罕說：「你見了甚麼才做這事呢？」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Abimelech said unto Abraham, What sawest thou, that thou hast done this thing?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20:11  |  Genesis 20:11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亞伯拉罕說：「我以為這地方的人總不懼怕神，必為我妻子的緣故殺我。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said, Because I thought, Surely the fear of God is not in this place; and they will slay me for my wife’s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20:12  |  Genesis 20:12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況且她也實在是我的妹子；她與我是同父異母，後來作了我的妻子。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yet indeed she is my sister; she is the daughter of my father, but not the daughter of my mother; and she became my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20:13  |  Genesis 20:13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當神叫我離開父家、飄流在外的時候，我對她說：『我們無論走到甚麼地方，你可以對人說：他是我的哥哥；這就是你待我的恩典了。』」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God caused me to wander from my father’s house, that I said unto her, This is thy kindness which thou shalt shew unto me; at every place whither we shall come, say of me, He is my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20:14  |  Genesis 20:14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亞比米勒把牛、羊、僕婢賜給亞伯拉罕，又把他的妻子撒拉歸還他。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Abimelech took sheep, and oxen, and menservants, and womenservants, and gave them unto Abraham, and restored him Sarah his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20:15  |  Genesis 20:15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亞比米勒又說：「看哪，我的地都在你面前，你可以隨意居住」；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Abimelech said, Behold, my land is before thee: dwell where it pleaseth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20:16  |  Genesis 20:16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又對撒拉說：「我給你哥哥一千銀子，作為你在閤家人面前遮羞的，你就在眾人面前沒有不是了。」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Sarah he said, Behold, I have given thy brother a thousand pieces of silver: behold, he is to thee a covering of the eyes, unto all that are with thee, and with all other: thus she was reproved.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20:17  |  Genesis 20:17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亞伯拉罕禱告神，神就醫好了亞比米勒和他的妻子，並他的眾女僕，她們便能生育。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Abraham prayed unto God: and God healed Abimelech, and his wife, and his maidservants; and they bare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20:18  |  Genesis 20:18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因耶和華為亞伯拉罕的妻子撒拉的緣故，已經使亞比米勒家中的婦人不能生育。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had fast closed up all the wombs of the house of Abimelech, because of Sarah Abraham’s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2026-08-30T04:36:36.6230000Z</dcterms:created>
  <dcterms:modified xsi:type="dcterms:W3CDTF">2026-08-30T04:36:36.6230000Z</dcterms:modified>
</coreProperties>
</file>