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f6e531c5814399" /><Relationship Type="http://schemas.openxmlformats.org/officeDocument/2006/relationships/extended-properties" Target="/docProps/app.xml" Id="Raa121f2af0d84995" /><Relationship Type="http://schemas.openxmlformats.org/officeDocument/2006/relationships/officeDocument" Target="/ppt/presentation.xml" Id="Rf7c33871714740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6f209f6cd349a1"/>
  </p:sldMasterIdLst>
  <p:notesMasterIdLst>
    <p:notesMasterId xmlns:r="http://schemas.openxmlformats.org/officeDocument/2006/relationships" r:id="R687ece1e492443a3"/>
  </p:notesMasterIdLst>
  <p:sldIdLst>
    <p:sldId xmlns:r="http://schemas.openxmlformats.org/officeDocument/2006/relationships" id="256" r:id="R34204ae5e1444cb0"/>
    <p:sldId xmlns:r="http://schemas.openxmlformats.org/officeDocument/2006/relationships" id="257" r:id="R9409ad93173a479b"/>
    <p:sldId xmlns:r="http://schemas.openxmlformats.org/officeDocument/2006/relationships" id="258" r:id="R6c7554c22b0b481d"/>
    <p:sldId xmlns:r="http://schemas.openxmlformats.org/officeDocument/2006/relationships" id="259" r:id="Rff338250850a4de7"/>
    <p:sldId xmlns:r="http://schemas.openxmlformats.org/officeDocument/2006/relationships" id="260" r:id="Rce4d18c2e7e94dc3"/>
    <p:sldId xmlns:r="http://schemas.openxmlformats.org/officeDocument/2006/relationships" id="261" r:id="R35ee8272b4b24cf9"/>
    <p:sldId xmlns:r="http://schemas.openxmlformats.org/officeDocument/2006/relationships" id="262" r:id="R80f2eeaa91bd4a09"/>
    <p:sldId xmlns:r="http://schemas.openxmlformats.org/officeDocument/2006/relationships" id="263" r:id="R913644108d6e4fff"/>
    <p:sldId xmlns:r="http://schemas.openxmlformats.org/officeDocument/2006/relationships" id="264" r:id="Rded1a2fd0b724275"/>
    <p:sldId xmlns:r="http://schemas.openxmlformats.org/officeDocument/2006/relationships" id="265" r:id="Rfab97ed421404c2d"/>
    <p:sldId xmlns:r="http://schemas.openxmlformats.org/officeDocument/2006/relationships" id="266" r:id="R3a9efee0e51149a8"/>
    <p:sldId xmlns:r="http://schemas.openxmlformats.org/officeDocument/2006/relationships" id="267" r:id="R5f924c37997b4e58"/>
    <p:sldId xmlns:r="http://schemas.openxmlformats.org/officeDocument/2006/relationships" id="268" r:id="R2b86d2b98dfe4f13"/>
    <p:sldId xmlns:r="http://schemas.openxmlformats.org/officeDocument/2006/relationships" id="269" r:id="Rc2bb0c69c31f4982"/>
    <p:sldId xmlns:r="http://schemas.openxmlformats.org/officeDocument/2006/relationships" id="270" r:id="R3ed1437397da4853"/>
    <p:sldId xmlns:r="http://schemas.openxmlformats.org/officeDocument/2006/relationships" id="271" r:id="R6b23ce9d28d84be7"/>
    <p:sldId xmlns:r="http://schemas.openxmlformats.org/officeDocument/2006/relationships" id="272" r:id="Rf86a7e99f9164866"/>
    <p:sldId xmlns:r="http://schemas.openxmlformats.org/officeDocument/2006/relationships" id="273" r:id="Rf107a699c0504a09"/>
    <p:sldId xmlns:r="http://schemas.openxmlformats.org/officeDocument/2006/relationships" id="274" r:id="R85b0b533c4a14678"/>
    <p:sldId xmlns:r="http://schemas.openxmlformats.org/officeDocument/2006/relationships" id="275" r:id="R4d407a5c5f0e45d1"/>
    <p:sldId xmlns:r="http://schemas.openxmlformats.org/officeDocument/2006/relationships" id="276" r:id="R7608726f3627439d"/>
    <p:sldId xmlns:r="http://schemas.openxmlformats.org/officeDocument/2006/relationships" id="277" r:id="R2606179dc2ae48f5"/>
    <p:sldId xmlns:r="http://schemas.openxmlformats.org/officeDocument/2006/relationships" id="278" r:id="R7665e0af0d7541f2"/>
    <p:sldId xmlns:r="http://schemas.openxmlformats.org/officeDocument/2006/relationships" id="279" r:id="R85a7b46ad6a04a36"/>
    <p:sldId xmlns:r="http://schemas.openxmlformats.org/officeDocument/2006/relationships" id="280" r:id="R44385d3e2acd43c9"/>
    <p:sldId xmlns:r="http://schemas.openxmlformats.org/officeDocument/2006/relationships" id="281" r:id="Rd07aa524c9674400"/>
    <p:sldId xmlns:r="http://schemas.openxmlformats.org/officeDocument/2006/relationships" id="282" r:id="R98f57c7576d84255"/>
    <p:sldId xmlns:r="http://schemas.openxmlformats.org/officeDocument/2006/relationships" id="283" r:id="Re2857d792af64aca"/>
    <p:sldId xmlns:r="http://schemas.openxmlformats.org/officeDocument/2006/relationships" id="284" r:id="R3983eeaf62544310"/>
    <p:sldId xmlns:r="http://schemas.openxmlformats.org/officeDocument/2006/relationships" id="285" r:id="R9e62ec001e544e97"/>
    <p:sldId xmlns:r="http://schemas.openxmlformats.org/officeDocument/2006/relationships" id="286" r:id="Reda37eeef88b4607"/>
    <p:sldId xmlns:r="http://schemas.openxmlformats.org/officeDocument/2006/relationships" id="287" r:id="R899b454f84554b39"/>
    <p:sldId xmlns:r="http://schemas.openxmlformats.org/officeDocument/2006/relationships" id="288" r:id="Rec32b139e500407d"/>
    <p:sldId xmlns:r="http://schemas.openxmlformats.org/officeDocument/2006/relationships" id="289" r:id="R1c982e14d08e41c8"/>
    <p:sldId xmlns:r="http://schemas.openxmlformats.org/officeDocument/2006/relationships" id="290" r:id="R16329ab1a1e7443a"/>
    <p:sldId xmlns:r="http://schemas.openxmlformats.org/officeDocument/2006/relationships" id="291" r:id="R0a0b8d80942f4037"/>
    <p:sldId xmlns:r="http://schemas.openxmlformats.org/officeDocument/2006/relationships" id="292" r:id="R9efac87bd34f445a"/>
    <p:sldId xmlns:r="http://schemas.openxmlformats.org/officeDocument/2006/relationships" id="293" r:id="R32946623e78d42fc"/>
    <p:sldId xmlns:r="http://schemas.openxmlformats.org/officeDocument/2006/relationships" id="294" r:id="R3b064bbc9da6485a"/>
    <p:sldId xmlns:r="http://schemas.openxmlformats.org/officeDocument/2006/relationships" id="295" r:id="R3b47a10104fd4b6c"/>
    <p:sldId xmlns:r="http://schemas.openxmlformats.org/officeDocument/2006/relationships" id="296" r:id="R7c164baeea47443d"/>
    <p:sldId xmlns:r="http://schemas.openxmlformats.org/officeDocument/2006/relationships" id="297" r:id="Ra28670b9346845b3"/>
    <p:sldId xmlns:r="http://schemas.openxmlformats.org/officeDocument/2006/relationships" id="298" r:id="R4c9063d7c9db44b7"/>
    <p:sldId xmlns:r="http://schemas.openxmlformats.org/officeDocument/2006/relationships" id="299" r:id="Ref7f6fd45cb344d6"/>
    <p:sldId xmlns:r="http://schemas.openxmlformats.org/officeDocument/2006/relationships" id="300" r:id="Rfa265853a5a049ad"/>
    <p:sldId xmlns:r="http://schemas.openxmlformats.org/officeDocument/2006/relationships" id="301" r:id="R2c9fde189f8d41c9"/>
    <p:sldId xmlns:r="http://schemas.openxmlformats.org/officeDocument/2006/relationships" id="302" r:id="R2700f5f1079c4746"/>
    <p:sldId xmlns:r="http://schemas.openxmlformats.org/officeDocument/2006/relationships" id="303" r:id="R1b6901f6b4384f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d006e3624c416d" /><Relationship Type="http://schemas.openxmlformats.org/officeDocument/2006/relationships/slideMaster" Target="/ppt/slideMasters/slideMaster1.xml" Id="R2a6f209f6cd349a1" /><Relationship Type="http://schemas.openxmlformats.org/officeDocument/2006/relationships/notesMaster" Target="/ppt/notesMasters/notesMaster1.xml" Id="R687ece1e492443a3" /><Relationship Type="http://schemas.openxmlformats.org/officeDocument/2006/relationships/presProps" Target="/ppt/presProps.xml" Id="Rf1ae76a0e2e1484a" /><Relationship Type="http://schemas.openxmlformats.org/officeDocument/2006/relationships/tableStyles" Target="/ppt/tableStyles.xml" Id="Rb0f798eaaa30442b" /><Relationship Type="http://schemas.openxmlformats.org/officeDocument/2006/relationships/slide" Target="/ppt/slides/slide1.xml" Id="R34204ae5e1444cb0" /><Relationship Type="http://schemas.openxmlformats.org/officeDocument/2006/relationships/slide" Target="/ppt/slides/slide2.xml" Id="R9409ad93173a479b" /><Relationship Type="http://schemas.openxmlformats.org/officeDocument/2006/relationships/slide" Target="/ppt/slides/slide3.xml" Id="R6c7554c22b0b481d" /><Relationship Type="http://schemas.openxmlformats.org/officeDocument/2006/relationships/slide" Target="/ppt/slides/slide4.xml" Id="Rff338250850a4de7" /><Relationship Type="http://schemas.openxmlformats.org/officeDocument/2006/relationships/slide" Target="/ppt/slides/slide5.xml" Id="Rce4d18c2e7e94dc3" /><Relationship Type="http://schemas.openxmlformats.org/officeDocument/2006/relationships/slide" Target="/ppt/slides/slide6.xml" Id="R35ee8272b4b24cf9" /><Relationship Type="http://schemas.openxmlformats.org/officeDocument/2006/relationships/slide" Target="/ppt/slides/slide7.xml" Id="R80f2eeaa91bd4a09" /><Relationship Type="http://schemas.openxmlformats.org/officeDocument/2006/relationships/slide" Target="/ppt/slides/slide8.xml" Id="R913644108d6e4fff" /><Relationship Type="http://schemas.openxmlformats.org/officeDocument/2006/relationships/slide" Target="/ppt/slides/slide9.xml" Id="Rded1a2fd0b724275" /><Relationship Type="http://schemas.openxmlformats.org/officeDocument/2006/relationships/slide" Target="/ppt/slides/slide10.xml" Id="Rfab97ed421404c2d" /><Relationship Type="http://schemas.openxmlformats.org/officeDocument/2006/relationships/slide" Target="/ppt/slides/slide11.xml" Id="R3a9efee0e51149a8" /><Relationship Type="http://schemas.openxmlformats.org/officeDocument/2006/relationships/slide" Target="/ppt/slides/slide12.xml" Id="R5f924c37997b4e58" /><Relationship Type="http://schemas.openxmlformats.org/officeDocument/2006/relationships/slide" Target="/ppt/slides/slide13.xml" Id="R2b86d2b98dfe4f13" /><Relationship Type="http://schemas.openxmlformats.org/officeDocument/2006/relationships/slide" Target="/ppt/slides/slide14.xml" Id="Rc2bb0c69c31f4982" /><Relationship Type="http://schemas.openxmlformats.org/officeDocument/2006/relationships/slide" Target="/ppt/slides/slide15.xml" Id="R3ed1437397da4853" /><Relationship Type="http://schemas.openxmlformats.org/officeDocument/2006/relationships/slide" Target="/ppt/slides/slide16.xml" Id="R6b23ce9d28d84be7" /><Relationship Type="http://schemas.openxmlformats.org/officeDocument/2006/relationships/slide" Target="/ppt/slides/slide17.xml" Id="Rf86a7e99f9164866" /><Relationship Type="http://schemas.openxmlformats.org/officeDocument/2006/relationships/slide" Target="/ppt/slides/slide18.xml" Id="Rf107a699c0504a09" /><Relationship Type="http://schemas.openxmlformats.org/officeDocument/2006/relationships/slide" Target="/ppt/slides/slide19.xml" Id="R85b0b533c4a14678" /><Relationship Type="http://schemas.openxmlformats.org/officeDocument/2006/relationships/slide" Target="/ppt/slides/slide20.xml" Id="R4d407a5c5f0e45d1" /><Relationship Type="http://schemas.openxmlformats.org/officeDocument/2006/relationships/slide" Target="/ppt/slides/slide21.xml" Id="R7608726f3627439d" /><Relationship Type="http://schemas.openxmlformats.org/officeDocument/2006/relationships/slide" Target="/ppt/slides/slide22.xml" Id="R2606179dc2ae48f5" /><Relationship Type="http://schemas.openxmlformats.org/officeDocument/2006/relationships/slide" Target="/ppt/slides/slide23.xml" Id="R7665e0af0d7541f2" /><Relationship Type="http://schemas.openxmlformats.org/officeDocument/2006/relationships/slide" Target="/ppt/slides/slide24.xml" Id="R85a7b46ad6a04a36" /><Relationship Type="http://schemas.openxmlformats.org/officeDocument/2006/relationships/slide" Target="/ppt/slides/slide25.xml" Id="R44385d3e2acd43c9" /><Relationship Type="http://schemas.openxmlformats.org/officeDocument/2006/relationships/slide" Target="/ppt/slides/slide26.xml" Id="Rd07aa524c9674400" /><Relationship Type="http://schemas.openxmlformats.org/officeDocument/2006/relationships/slide" Target="/ppt/slides/slide27.xml" Id="R98f57c7576d84255" /><Relationship Type="http://schemas.openxmlformats.org/officeDocument/2006/relationships/slide" Target="/ppt/slides/slide28.xml" Id="Re2857d792af64aca" /><Relationship Type="http://schemas.openxmlformats.org/officeDocument/2006/relationships/slide" Target="/ppt/slides/slide29.xml" Id="R3983eeaf62544310" /><Relationship Type="http://schemas.openxmlformats.org/officeDocument/2006/relationships/slide" Target="/ppt/slides/slide30.xml" Id="R9e62ec001e544e97" /><Relationship Type="http://schemas.openxmlformats.org/officeDocument/2006/relationships/slide" Target="/ppt/slides/slide31.xml" Id="Reda37eeef88b4607" /><Relationship Type="http://schemas.openxmlformats.org/officeDocument/2006/relationships/slide" Target="/ppt/slides/slide32.xml" Id="R899b454f84554b39" /><Relationship Type="http://schemas.openxmlformats.org/officeDocument/2006/relationships/slide" Target="/ppt/slides/slide33.xml" Id="Rec32b139e500407d" /><Relationship Type="http://schemas.openxmlformats.org/officeDocument/2006/relationships/slide" Target="/ppt/slides/slide34.xml" Id="R1c982e14d08e41c8" /><Relationship Type="http://schemas.openxmlformats.org/officeDocument/2006/relationships/slide" Target="/ppt/slides/slide35.xml" Id="R16329ab1a1e7443a" /><Relationship Type="http://schemas.openxmlformats.org/officeDocument/2006/relationships/slide" Target="/ppt/slides/slide36.xml" Id="R0a0b8d80942f4037" /><Relationship Type="http://schemas.openxmlformats.org/officeDocument/2006/relationships/slide" Target="/ppt/slides/slide37.xml" Id="R9efac87bd34f445a" /><Relationship Type="http://schemas.openxmlformats.org/officeDocument/2006/relationships/slide" Target="/ppt/slides/slide38.xml" Id="R32946623e78d42fc" /><Relationship Type="http://schemas.openxmlformats.org/officeDocument/2006/relationships/slide" Target="/ppt/slides/slide39.xml" Id="R3b064bbc9da6485a" /><Relationship Type="http://schemas.openxmlformats.org/officeDocument/2006/relationships/slide" Target="/ppt/slides/slide40.xml" Id="R3b47a10104fd4b6c" /><Relationship Type="http://schemas.openxmlformats.org/officeDocument/2006/relationships/slide" Target="/ppt/slides/slide41.xml" Id="R7c164baeea47443d" /><Relationship Type="http://schemas.openxmlformats.org/officeDocument/2006/relationships/slide" Target="/ppt/slides/slide42.xml" Id="Ra28670b9346845b3" /><Relationship Type="http://schemas.openxmlformats.org/officeDocument/2006/relationships/slide" Target="/ppt/slides/slide43.xml" Id="R4c9063d7c9db44b7" /><Relationship Type="http://schemas.openxmlformats.org/officeDocument/2006/relationships/slide" Target="/ppt/slides/slide44.xml" Id="Ref7f6fd45cb344d6" /><Relationship Type="http://schemas.openxmlformats.org/officeDocument/2006/relationships/slide" Target="/ppt/slides/slide45.xml" Id="Rfa265853a5a049ad" /><Relationship Type="http://schemas.openxmlformats.org/officeDocument/2006/relationships/slide" Target="/ppt/slides/slide46.xml" Id="R2c9fde189f8d41c9" /><Relationship Type="http://schemas.openxmlformats.org/officeDocument/2006/relationships/slide" Target="/ppt/slides/slide47.xml" Id="R2700f5f1079c4746" /><Relationship Type="http://schemas.openxmlformats.org/officeDocument/2006/relationships/slide" Target="/ppt/slides/slide48.xml" Id="R1b6901f6b4384f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ad8c0c9b9643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bb974c45694a8a" /><Relationship Type="http://schemas.openxmlformats.org/officeDocument/2006/relationships/notesMaster" Target="/ppt/notesMasters/notesMaster1.xml" Id="R5acaae70afba40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5434d2c5dc42d7" /><Relationship Type="http://schemas.openxmlformats.org/officeDocument/2006/relationships/notesMaster" Target="/ppt/notesMasters/notesMaster1.xml" Id="Rc8932c0ab7d349f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61d902f3d54327" /><Relationship Type="http://schemas.openxmlformats.org/officeDocument/2006/relationships/notesMaster" Target="/ppt/notesMasters/notesMaster1.xml" Id="R25cda259ccfc42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4f5e8cfd804c0f" /><Relationship Type="http://schemas.openxmlformats.org/officeDocument/2006/relationships/notesMaster" Target="/ppt/notesMasters/notesMaster1.xml" Id="R5da624839ec240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ba5776e0d74778" /><Relationship Type="http://schemas.openxmlformats.org/officeDocument/2006/relationships/notesMaster" Target="/ppt/notesMasters/notesMaster1.xml" Id="Red843f24a80f47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48ac80fa6e435a" /><Relationship Type="http://schemas.openxmlformats.org/officeDocument/2006/relationships/notesMaster" Target="/ppt/notesMasters/notesMaster1.xml" Id="Rda27f41de02440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3be87df33c4838" /><Relationship Type="http://schemas.openxmlformats.org/officeDocument/2006/relationships/notesMaster" Target="/ppt/notesMasters/notesMaster1.xml" Id="R615d02de072f49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5f25e5b44744ff" /><Relationship Type="http://schemas.openxmlformats.org/officeDocument/2006/relationships/notesMaster" Target="/ppt/notesMasters/notesMaster1.xml" Id="Rf8816303404a48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7bb898399804dbb" /><Relationship Type="http://schemas.openxmlformats.org/officeDocument/2006/relationships/notesMaster" Target="/ppt/notesMasters/notesMaster1.xml" Id="R3c4d13677e7244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8f5f5b1bde48ab" /><Relationship Type="http://schemas.openxmlformats.org/officeDocument/2006/relationships/notesMaster" Target="/ppt/notesMasters/notesMaster1.xml" Id="R157bb7021f76453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f6565be15f645df" /><Relationship Type="http://schemas.openxmlformats.org/officeDocument/2006/relationships/notesMaster" Target="/ppt/notesMasters/notesMaster1.xml" Id="R64b584c8757c47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ea69437a17a48ed" /><Relationship Type="http://schemas.openxmlformats.org/officeDocument/2006/relationships/notesMaster" Target="/ppt/notesMasters/notesMaster1.xml" Id="R57d13097b1424a6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e528d2109147ef" /><Relationship Type="http://schemas.openxmlformats.org/officeDocument/2006/relationships/notesMaster" Target="/ppt/notesMasters/notesMaster1.xml" Id="Rd5151e15a41f477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b114118d941446a" /><Relationship Type="http://schemas.openxmlformats.org/officeDocument/2006/relationships/notesMaster" Target="/ppt/notesMasters/notesMaster1.xml" Id="Rbaa61c8f5127401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31b65be633a4119" /><Relationship Type="http://schemas.openxmlformats.org/officeDocument/2006/relationships/notesMaster" Target="/ppt/notesMasters/notesMaster1.xml" Id="Rdb2fc8356b484e2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86d094c37f94228" /><Relationship Type="http://schemas.openxmlformats.org/officeDocument/2006/relationships/notesMaster" Target="/ppt/notesMasters/notesMaster1.xml" Id="Rbe33be93465b452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2b3b25de29483a" /><Relationship Type="http://schemas.openxmlformats.org/officeDocument/2006/relationships/notesMaster" Target="/ppt/notesMasters/notesMaster1.xml" Id="Rcd1ff515f44c495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d7ed0d67664ab0" /><Relationship Type="http://schemas.openxmlformats.org/officeDocument/2006/relationships/notesMaster" Target="/ppt/notesMasters/notesMaster1.xml" Id="R959d48639ae04d8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0d5b32e82cb44c0" /><Relationship Type="http://schemas.openxmlformats.org/officeDocument/2006/relationships/notesMaster" Target="/ppt/notesMasters/notesMaster1.xml" Id="R17bcd15d3060404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b10cdf4b3254d10" /><Relationship Type="http://schemas.openxmlformats.org/officeDocument/2006/relationships/notesMaster" Target="/ppt/notesMasters/notesMaster1.xml" Id="R90eb22d07b804db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b2ed50375e04aa8" /><Relationship Type="http://schemas.openxmlformats.org/officeDocument/2006/relationships/notesMaster" Target="/ppt/notesMasters/notesMaster1.xml" Id="Ra387ddb944314ee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e4eb499056e44e7" /><Relationship Type="http://schemas.openxmlformats.org/officeDocument/2006/relationships/notesMaster" Target="/ppt/notesMasters/notesMaster1.xml" Id="R27ede411808b476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5acf16e1f6a4483" /><Relationship Type="http://schemas.openxmlformats.org/officeDocument/2006/relationships/notesMaster" Target="/ppt/notesMasters/notesMaster1.xml" Id="R99ee9d99b2af4da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ceb5a760b504ad9" /><Relationship Type="http://schemas.openxmlformats.org/officeDocument/2006/relationships/notesMaster" Target="/ppt/notesMasters/notesMaster1.xml" Id="R309a06bd39cd42d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5a96b998d3d4aa4" /><Relationship Type="http://schemas.openxmlformats.org/officeDocument/2006/relationships/notesMaster" Target="/ppt/notesMasters/notesMaster1.xml" Id="R0a44810a23904a8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2d2a0ab82234e76" /><Relationship Type="http://schemas.openxmlformats.org/officeDocument/2006/relationships/notesMaster" Target="/ppt/notesMasters/notesMaster1.xml" Id="R1d37a7ad2f194c8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40e534f168941d5" /><Relationship Type="http://schemas.openxmlformats.org/officeDocument/2006/relationships/notesMaster" Target="/ppt/notesMasters/notesMaster1.xml" Id="R3a20387820ea46f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57ef37219c0433c" /><Relationship Type="http://schemas.openxmlformats.org/officeDocument/2006/relationships/notesMaster" Target="/ppt/notesMasters/notesMaster1.xml" Id="Rf6f7f6cc26c044b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815394190b84c4c" /><Relationship Type="http://schemas.openxmlformats.org/officeDocument/2006/relationships/notesMaster" Target="/ppt/notesMasters/notesMaster1.xml" Id="Rc4efc1957ce24e9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5fbd1776a174ed2" /><Relationship Type="http://schemas.openxmlformats.org/officeDocument/2006/relationships/notesMaster" Target="/ppt/notesMasters/notesMaster1.xml" Id="R433910d81ba943d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d24ec6cdc424c85" /><Relationship Type="http://schemas.openxmlformats.org/officeDocument/2006/relationships/notesMaster" Target="/ppt/notesMasters/notesMaster1.xml" Id="Rf39fd5b4445647a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fbcc9a7e935464a" /><Relationship Type="http://schemas.openxmlformats.org/officeDocument/2006/relationships/notesMaster" Target="/ppt/notesMasters/notesMaster1.xml" Id="R049e5a12e65a490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4de3b04f36a4298" /><Relationship Type="http://schemas.openxmlformats.org/officeDocument/2006/relationships/notesMaster" Target="/ppt/notesMasters/notesMaster1.xml" Id="R85a4d007a4d7470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a64784c368e4374" /><Relationship Type="http://schemas.openxmlformats.org/officeDocument/2006/relationships/notesMaster" Target="/ppt/notesMasters/notesMaster1.xml" Id="R9908a78ef7ad429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b689125efa1404d" /><Relationship Type="http://schemas.openxmlformats.org/officeDocument/2006/relationships/notesMaster" Target="/ppt/notesMasters/notesMaster1.xml" Id="Re3d317148188420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998c0860043405d" /><Relationship Type="http://schemas.openxmlformats.org/officeDocument/2006/relationships/notesMaster" Target="/ppt/notesMasters/notesMaster1.xml" Id="Rc6ced287125f47b8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8c6ff6028004131" /><Relationship Type="http://schemas.openxmlformats.org/officeDocument/2006/relationships/notesMaster" Target="/ppt/notesMasters/notesMaster1.xml" Id="R582694c3be424f6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f35e06c5c4d4238" /><Relationship Type="http://schemas.openxmlformats.org/officeDocument/2006/relationships/notesMaster" Target="/ppt/notesMasters/notesMaster1.xml" Id="Rfaedad5ce910448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489436a0c5446dd" /><Relationship Type="http://schemas.openxmlformats.org/officeDocument/2006/relationships/notesMaster" Target="/ppt/notesMasters/notesMaster1.xml" Id="Rdce84a73928e453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c5c6860b02842ec" /><Relationship Type="http://schemas.openxmlformats.org/officeDocument/2006/relationships/notesMaster" Target="/ppt/notesMasters/notesMaster1.xml" Id="R5e6f3d043e4d444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2411acb249746d3" /><Relationship Type="http://schemas.openxmlformats.org/officeDocument/2006/relationships/notesMaster" Target="/ppt/notesMasters/notesMaster1.xml" Id="R680738ed4d5d409b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61c2609e90c449e" /><Relationship Type="http://schemas.openxmlformats.org/officeDocument/2006/relationships/notesMaster" Target="/ppt/notesMasters/notesMaster1.xml" Id="R43c3a2176c3c4704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37923863aa64863" /><Relationship Type="http://schemas.openxmlformats.org/officeDocument/2006/relationships/notesMaster" Target="/ppt/notesMasters/notesMaster1.xml" Id="Redff57ff05d142d4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d8882fe9a5a4fe5" /><Relationship Type="http://schemas.openxmlformats.org/officeDocument/2006/relationships/notesMaster" Target="/ppt/notesMasters/notesMaster1.xml" Id="Rf434b3bd62dd4966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6be892c7d96642ba" /><Relationship Type="http://schemas.openxmlformats.org/officeDocument/2006/relationships/notesMaster" Target="/ppt/notesMasters/notesMaster1.xml" Id="R06e6f676076c4e8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9fa6d036d04f45d7" /><Relationship Type="http://schemas.openxmlformats.org/officeDocument/2006/relationships/notesMaster" Target="/ppt/notesMasters/notesMaster1.xml" Id="Rf5630a85cebe454e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e2ebb9d20564dcd" /><Relationship Type="http://schemas.openxmlformats.org/officeDocument/2006/relationships/notesMaster" Target="/ppt/notesMasters/notesMaster1.xml" Id="R88636b5349454abf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160f4baff4644b97" /><Relationship Type="http://schemas.openxmlformats.org/officeDocument/2006/relationships/notesMaster" Target="/ppt/notesMasters/notesMaster1.xml" Id="Rca4ae3cbfe6e44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29d289956d47b6" /><Relationship Type="http://schemas.openxmlformats.org/officeDocument/2006/relationships/image" Target="/ppt/media/image.png" Id="Rfd739bcf11184213" /><Relationship Type="http://schemas.openxmlformats.org/officeDocument/2006/relationships/image" Target="/ppt/media/image2.png" Id="R5a33b4a92ca54a3c" /><Relationship Type="http://schemas.openxmlformats.org/officeDocument/2006/relationships/image" Target="/ppt/media/image.jpeg" Id="R3bda75d2eecb472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ceb5792a504b2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d739bcf1118421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a33b4a92ca54a3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da75d2eecb472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b8aec013fb401f" /><Relationship Type="http://schemas.openxmlformats.org/officeDocument/2006/relationships/slideLayout" Target="/ppt/slideLayouts/slideLayout1.xml" Id="Reba9f20c7b1840a4" /><Relationship Type="http://schemas.openxmlformats.org/officeDocument/2006/relationships/slideLayout" Target="/ppt/slideLayouts/slideLayout2.xml" Id="Rbbd4f62a759e4e2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a9f20c7b1840a4"/>
    <p:sldLayoutId xmlns:r="http://schemas.openxmlformats.org/officeDocument/2006/relationships" id="2147483650" r:id="Rbbd4f62a759e4e2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4d0d8670964d63" /><Relationship Type="http://schemas.openxmlformats.org/officeDocument/2006/relationships/notesSlide" Target="/ppt/notesSlides/notesSlide1.xml" Id="Re7589158507648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315976f1bf43d3" /><Relationship Type="http://schemas.openxmlformats.org/officeDocument/2006/relationships/notesSlide" Target="/ppt/notesSlides/notesSlide2.xml" Id="Red22b23e941f40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438b44b7d2474c" /><Relationship Type="http://schemas.openxmlformats.org/officeDocument/2006/relationships/notesSlide" Target="/ppt/notesSlides/notesSlide3.xml" Id="R589737a0ca4846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5f356e64fa4837" /><Relationship Type="http://schemas.openxmlformats.org/officeDocument/2006/relationships/notesSlide" Target="/ppt/notesSlides/notesSlide4.xml" Id="R711e430c414344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66b46f7cea434e" /><Relationship Type="http://schemas.openxmlformats.org/officeDocument/2006/relationships/notesSlide" Target="/ppt/notesSlides/notesSlide5.xml" Id="Rf877d163de0042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1671efcaee43fe" /><Relationship Type="http://schemas.openxmlformats.org/officeDocument/2006/relationships/notesSlide" Target="/ppt/notesSlides/notesSlide6.xml" Id="R348990dcb48940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6d633ff4a640bd" /><Relationship Type="http://schemas.openxmlformats.org/officeDocument/2006/relationships/notesSlide" Target="/ppt/notesSlides/notesSlide7.xml" Id="R1c41956a192a49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7fbba814ca4a37" /><Relationship Type="http://schemas.openxmlformats.org/officeDocument/2006/relationships/notesSlide" Target="/ppt/notesSlides/notesSlide8.xml" Id="Reec3f29a7dd94d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a9e3dacf445df" /><Relationship Type="http://schemas.openxmlformats.org/officeDocument/2006/relationships/notesSlide" Target="/ppt/notesSlides/notesSlide9.xml" Id="Re1af30b24ddb4b3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00290129bc4df4" /><Relationship Type="http://schemas.openxmlformats.org/officeDocument/2006/relationships/notesSlide" Target="/ppt/notesSlides/notesSlide10.xml" Id="Ra138036da32f4e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3f9a2dd8624002" /><Relationship Type="http://schemas.openxmlformats.org/officeDocument/2006/relationships/notesSlide" Target="/ppt/notesSlides/notesSlide11.xml" Id="Ra415648abfa145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be1d56082e4420" /><Relationship Type="http://schemas.openxmlformats.org/officeDocument/2006/relationships/notesSlide" Target="/ppt/notesSlides/notesSlide12.xml" Id="R5a0bd11fb8cb450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74aba0854d47c4" /><Relationship Type="http://schemas.openxmlformats.org/officeDocument/2006/relationships/notesSlide" Target="/ppt/notesSlides/notesSlide13.xml" Id="Rb4a6b7c23197404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a0206fb50942de" /><Relationship Type="http://schemas.openxmlformats.org/officeDocument/2006/relationships/notesSlide" Target="/ppt/notesSlides/notesSlide14.xml" Id="Rd939fe4ebbbb496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d5eb1a8d254dcb" /><Relationship Type="http://schemas.openxmlformats.org/officeDocument/2006/relationships/notesSlide" Target="/ppt/notesSlides/notesSlide15.xml" Id="R6d57614edd014f4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add4b9c7924ce8" /><Relationship Type="http://schemas.openxmlformats.org/officeDocument/2006/relationships/notesSlide" Target="/ppt/notesSlides/notesSlide16.xml" Id="Rc1d27748f3e645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1fb1343ddb4831" /><Relationship Type="http://schemas.openxmlformats.org/officeDocument/2006/relationships/notesSlide" Target="/ppt/notesSlides/notesSlide17.xml" Id="Rdb1cdc47e9a24b2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a350e5366e437f" /><Relationship Type="http://schemas.openxmlformats.org/officeDocument/2006/relationships/notesSlide" Target="/ppt/notesSlides/notesSlide18.xml" Id="R7b93693e529a4be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26457d4f540a8" /><Relationship Type="http://schemas.openxmlformats.org/officeDocument/2006/relationships/notesSlide" Target="/ppt/notesSlides/notesSlide19.xml" Id="R288198fd9b044d6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3796f6af224903" /><Relationship Type="http://schemas.openxmlformats.org/officeDocument/2006/relationships/notesSlide" Target="/ppt/notesSlides/notesSlide20.xml" Id="Rb881fd709bc749a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4eacacc0d8482e" /><Relationship Type="http://schemas.openxmlformats.org/officeDocument/2006/relationships/notesSlide" Target="/ppt/notesSlides/notesSlide21.xml" Id="Rc3ed36db58b0466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ff6bb6c55545f5" /><Relationship Type="http://schemas.openxmlformats.org/officeDocument/2006/relationships/notesSlide" Target="/ppt/notesSlides/notesSlide22.xml" Id="R713fdc9bea304f6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4b8d2c19ea4c2a" /><Relationship Type="http://schemas.openxmlformats.org/officeDocument/2006/relationships/notesSlide" Target="/ppt/notesSlides/notesSlide23.xml" Id="R2a2d6d03ecb3482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bced05c0846ff" /><Relationship Type="http://schemas.openxmlformats.org/officeDocument/2006/relationships/notesSlide" Target="/ppt/notesSlides/notesSlide24.xml" Id="R376f709724934c5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2d9622ebdf47ab" /><Relationship Type="http://schemas.openxmlformats.org/officeDocument/2006/relationships/notesSlide" Target="/ppt/notesSlides/notesSlide25.xml" Id="R190ccf2bff674f6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0e12cdb5424f19" /><Relationship Type="http://schemas.openxmlformats.org/officeDocument/2006/relationships/notesSlide" Target="/ppt/notesSlides/notesSlide26.xml" Id="R59f155f43596490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941f2ed34444d6" /><Relationship Type="http://schemas.openxmlformats.org/officeDocument/2006/relationships/notesSlide" Target="/ppt/notesSlides/notesSlide27.xml" Id="R22dbdffb34a4444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f2f09296014195" /><Relationship Type="http://schemas.openxmlformats.org/officeDocument/2006/relationships/notesSlide" Target="/ppt/notesSlides/notesSlide28.xml" Id="Rb52a574f8d7d4ad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b48f9007dd4310" /><Relationship Type="http://schemas.openxmlformats.org/officeDocument/2006/relationships/notesSlide" Target="/ppt/notesSlides/notesSlide29.xml" Id="R3e205098c4e7422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6de690064d4a34" /><Relationship Type="http://schemas.openxmlformats.org/officeDocument/2006/relationships/notesSlide" Target="/ppt/notesSlides/notesSlide30.xml" Id="Rc0b0e192533c488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2842aa38e1401a" /><Relationship Type="http://schemas.openxmlformats.org/officeDocument/2006/relationships/notesSlide" Target="/ppt/notesSlides/notesSlide31.xml" Id="R24704a9e23cf4b5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c7751fa462476b" /><Relationship Type="http://schemas.openxmlformats.org/officeDocument/2006/relationships/notesSlide" Target="/ppt/notesSlides/notesSlide32.xml" Id="R5a2731de81664e5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1c42ebc21b44ee" /><Relationship Type="http://schemas.openxmlformats.org/officeDocument/2006/relationships/notesSlide" Target="/ppt/notesSlides/notesSlide33.xml" Id="R241fd140c2f0494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a95917fc544c30" /><Relationship Type="http://schemas.openxmlformats.org/officeDocument/2006/relationships/notesSlide" Target="/ppt/notesSlides/notesSlide34.xml" Id="R664bb115f88147a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c3e4c57884141" /><Relationship Type="http://schemas.openxmlformats.org/officeDocument/2006/relationships/notesSlide" Target="/ppt/notesSlides/notesSlide35.xml" Id="R76089044bdd5406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a8059b7f44c30" /><Relationship Type="http://schemas.openxmlformats.org/officeDocument/2006/relationships/notesSlide" Target="/ppt/notesSlides/notesSlide36.xml" Id="Rba9010bdb1ab4b3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1fa6e1664244de" /><Relationship Type="http://schemas.openxmlformats.org/officeDocument/2006/relationships/notesSlide" Target="/ppt/notesSlides/notesSlide37.xml" Id="R3fb48e697e82438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0dad8aa1164bf5" /><Relationship Type="http://schemas.openxmlformats.org/officeDocument/2006/relationships/notesSlide" Target="/ppt/notesSlides/notesSlide38.xml" Id="Ra5649e4f3ca9447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afd7c870cc4fab" /><Relationship Type="http://schemas.openxmlformats.org/officeDocument/2006/relationships/notesSlide" Target="/ppt/notesSlides/notesSlide39.xml" Id="Rd7554205729c429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588ab30a914be7" /><Relationship Type="http://schemas.openxmlformats.org/officeDocument/2006/relationships/notesSlide" Target="/ppt/notesSlides/notesSlide40.xml" Id="Racbc79b5995447b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b9df2383a244a8" /><Relationship Type="http://schemas.openxmlformats.org/officeDocument/2006/relationships/notesSlide" Target="/ppt/notesSlides/notesSlide41.xml" Id="Rd37ea28899a842a2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cf4b9f84c74cd2" /><Relationship Type="http://schemas.openxmlformats.org/officeDocument/2006/relationships/notesSlide" Target="/ppt/notesSlides/notesSlide42.xml" Id="R46559ccdb7d44a4a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78cf7e12b2499b" /><Relationship Type="http://schemas.openxmlformats.org/officeDocument/2006/relationships/notesSlide" Target="/ppt/notesSlides/notesSlide43.xml" Id="R225d76f4fe834e68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5119ad4be14f9c" /><Relationship Type="http://schemas.openxmlformats.org/officeDocument/2006/relationships/notesSlide" Target="/ppt/notesSlides/notesSlide44.xml" Id="Rcd77179f08cc4d98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68caf7abf3457f" /><Relationship Type="http://schemas.openxmlformats.org/officeDocument/2006/relationships/notesSlide" Target="/ppt/notesSlides/notesSlide45.xml" Id="R8daaab43f2104a4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4c15136d0d4698" /><Relationship Type="http://schemas.openxmlformats.org/officeDocument/2006/relationships/notesSlide" Target="/ppt/notesSlides/notesSlide46.xml" Id="Raa8416054d0c4eca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10df2a469e47a4" /><Relationship Type="http://schemas.openxmlformats.org/officeDocument/2006/relationships/notesSlide" Target="/ppt/notesSlides/notesSlide47.xml" Id="Rb0e4584a18294bc8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89dbe094964d0b" /><Relationship Type="http://schemas.openxmlformats.org/officeDocument/2006/relationships/notesSlide" Target="/ppt/notesSlides/notesSlide48.xml" Id="R687ddee2315844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  |  John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這事以後，到了猶太人的一個節期，耶穌就上耶路撒冷去。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this there was a feast of the Jews; and Jesus went up to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  |  John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在耶路撒冷，靠近羊[門]有一個池子，希伯來話叫作畢士大，[旁邊]有五個廊子；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 is at Jerusalem by the sheep market a pool, which is called in the Hebrew tongue Bethesda, having five porches.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  |  John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裏面躺着瞎眼的、瘸腿的、血氣枯乾的許多病人。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these lay a great multitude of impotent folk, of blind, halt, withered, waiting for the moving of the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  |  John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（和合本節號合併）裏面躺着瞎眼的、瘸腿的、血氣枯乾的許多病人。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an angel went down at a certain season into the pool, and troubled the water: whosoever then first after the troubling of the water stepped in was made whole of whatsoever disease he had.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5:5  |  John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在那裏有一個人，病了三十八年。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certain man was there, which had an infirmity thirty and eight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5:6  |  John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耶穌看見他躺着，知道他病了許久，就問他說：「你要痊癒嗎？」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Jesus saw him lie, and knew that he had been now a long time in that case, he saith unto him, Wilt thou be made whole?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5:7  |  John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病人回答說：「先生，水動的時候，沒有人把我放在池子裏；我正去的時候，就有別人比我先下去。」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impotent man answered him, Sir, I have no man, when the water is troubled, to put me into the pool: but while I am coming, another steppeth down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5:8  |  John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耶穌對他說：「起來，拿你的褥子走吧！」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him, Rise, take up thy bed, and walk.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5:9  |  John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那人立刻痊癒，就拿起褥子來走了。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immediately the man was made whole, and took up his bed, and walked: and on the same day was the sabbath.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5:10  |  John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那天是安息日，所以猶太人對那醫好的人說：「今天是安息日，你拿褥子是不可的。」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Jews therefore said unto him that was cured, It is the sabbath day: it is not lawful for thee to carry thy bed.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5:11  |  John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他卻回答說：「那使我痊癒的，對我說：『拿你的褥子走吧。』」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answered them, He that made me whole, the same said unto me, Take up thy bed, and walk.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5:12  |  John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他們問他說：「對你說『拿褥子走』的是甚麼人？」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asked they him, What man is that which said unto thee, Take up thy bed, and walk?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5:13  |  John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那醫好的人不知道是誰；因為那裏的人多，耶穌已經躲開了。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was healed wist not who it was: for Jesus had conveyed himself away, a multitude being in that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5:14  |  John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後來耶穌在殿裏遇見他，對他說：「你已經痊癒了，不要再犯罪，恐怕你遭遇的更加利害。」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Afterward Jesus findeth him in the temple, and said unto him, Behold, thou art made whole: sin no more, lest a worse thing come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5:15  |  John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那人就去告訴猶太人，使他痊癒的是耶穌。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man departed, and told the Jews that it was Jesus, which had made him whole.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5:16  |  John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所以猶太人逼迫耶穌，因為他在安息日做了這事。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therefore did the Jews persecute Jesus, and sought to slay him, because he had done these things on the sabbath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5:17  |  John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耶穌就對他們說：「我父做事直到如今，我也做事。」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Jesus answered them, My Father worketh hitherto, and I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5:18  |  John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所以猶太人越發想要殺他；因他不但犯了安息日，並且稱神為他的父，將自己和神當作平等。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Jews sought the more to kill him, because he not only had broken the sabbath, but said also that God was his Father, making himself equal with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5:19  |  John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耶穌對他們說：「我實實在在地告訴你們，子憑着自己不能做甚麼，惟有看見父所做的，子才能做；父所做的事，子也照樣做。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Jesus and said unto them, Verily, verily, I say unto you, The Son can do nothing of himself, but what he seeth the Father do: for what things soever he doeth, these also doeth the Son likewise.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5:20  |  John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父愛子，將自己所做的一切事指給他看，還要將比這更大的事指給他看，叫你們希奇。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Father loveth the Son, and sheweth him all things that himself doeth: and he will shew him greater works than these, that ye may marvel.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5:21  |  John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父怎樣叫死人起來，使他們活着，子也照樣隨自己的意思使人活着。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Father raiseth up the dead, and quickeneth them; even so the Son quickeneth whom he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5:22  |  John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父不審判甚麼人，乃將審判的事全交與子，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Father judgeth no man, but hath committed all judgment unto the Son: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5:23  |  John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叫人都尊敬子如同尊敬父一樣。不尊敬子的，就是不尊敬差子來的父。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all men should honour the Son, even as they honour the Father. He that honoureth not the Son honoureth not the Father which hath sent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5:24  |  John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我實實在在地告訴你們，那聽我話、又信差我來者的，就有永生；不至於定罪，是已經出死入生了。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He that heareth my word, and believeth on him that sent me, hath everlasting life, and shall not come into condemnation; but is passed from death unto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5:25  |  John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我實實在在地告訴你們，時候將到，現在就是了，死人要聽見神兒子的聲音，聽見的人就要活了。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The hour is coming, and now is, when the dead shall hear the voice of the Son of God: and they that hear shall 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5:26  |  John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因為父怎樣在自己有生命，就賜給他兒子也照樣在自己有生命，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Father hath life in himself; so hath he given to the Son to have life in himself;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5:27  |  John 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並且因為他是人子，就賜給他行審判的權柄。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hath given him authority to execute judgment also, because he is the Son of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5:28  |  John 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你們不要把這事看作希奇。時候要到，凡在墳墓裏的，都要聽見他的聲音，就出來：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Marvel not at this: for the hour is coming, in the which all that are in the graves shall hear his voice,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5:29  |  John 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行善的，復活得生；作惡的，復活定罪。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shall come forth; they that have done good, unto the resurrection of life; and they that have done evil, unto the resurrection of damnation.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5:30  |  John 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「我憑着自己不能做甚麼，我怎麼聽見就怎麼審判。我的審判也是公平的；因為我不求自己的意思，只求那差我來者的意思。」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can of mine own self do nothing: as I hear, I judge: and my judgment is just; because I seek not mine own will, but the will of the Father which hath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5:31  |  John 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「我若為自己作見證，我的見證就不真。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bear witness of myself, my witness is not true.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5:32  |  John 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另有一位給我作見證，我也知道他給我作的見證是真的。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another that beareth witness of me; and I know that the witness which he witnesseth of me is true.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5:33  |  John 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你們曾差人到約翰那裏，他為真理作過見證。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sent unto John, and he bare witness unto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5:34  |  John 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其實，我所受的見證不是從人來的；然而，我說這些話，為要叫你們得救。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receive not testimony from man: but these things I say, that ye might be saved.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5:35  |  John 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約翰是點着的明燈，你們情願暫時喜歡他的光。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was a burning and a shining light: and ye were willing for a season to rejoice in his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5:36  |  John 5:36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但我有比約翰更大的見證；因為父交給我要我成就的事，就是我所做的事，這便見證我是父所差來的。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have greater witness than that of John: for the works which the Father hath given me to finish, the same works that I do, bear witness of me, that the Father hath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5:37  |  John 5:37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差我來的父也為我作過見證。你們從來沒有聽見他的聲音，也沒有看見他的形像。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Father himself, which hath sent me, hath borne witness of me. Ye have neither heard his voice at any time, nor seen his shape.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5:38  |  John 5:38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你們並沒有他的道存在心裏；因為他所差來的，你們不信。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have not his word abiding in you: for whom he hath sent, him ye believe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5:39  |  John 5:39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你們查考聖經，因你們以為內中有永生；給我作見證的就是這經。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Search the scriptures; for in them ye think ye have eternal life: and they are they which testify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5:40  |  John 5:40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然而，你們不肯到我這裏來得生命。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will not come to me, that ye might have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5:41  |  John 5:41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「我不受從人來的榮耀。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receive not honour from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5:42  |  John 5:42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但我知道，你們心裏沒有神的愛。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know you, that ye have not the love of God in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5:43  |  John 5:43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我奉我父的名來，你們並不接待我；若有別人奉自己的名來，你們倒要接待他。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come in my Father’s name, and ye receive me not: if another shall come in his own name, him ye will receive.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5:44  |  John 5:44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你們互相受榮耀，卻不求從獨一之神來的榮耀，怎能信[我]呢？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can ye believe, which receive honour one of another, and seek not the honour that cometh from God only?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5:45  |  John 5:45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不要想我在父面前要告你們；有一位告你們的，就是你們所仰賴的摩西。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not think that I will accuse you to the Father: there is one that accuseth you, even Moses, in whom ye trust.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5:46  |  John 5:46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你們如果信摩西，也必信我，因為他[書上]有指着我寫的話。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had ye believed Moses, ye would have believed me: for he wrote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5:47  |  John 5:47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你們若不信他的書，怎能信我的話呢？」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believe not his writings, how shall ye believe my words?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2026-08-30T06:48:14.5230000Z</dcterms:created>
  <dcterms:modified xsi:type="dcterms:W3CDTF">2026-08-30T06:48:14.5230000Z</dcterms:modified>
</coreProperties>
</file>