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5bf2aebcbf4795" /><Relationship Type="http://schemas.openxmlformats.org/officeDocument/2006/relationships/extended-properties" Target="/docProps/app.xml" Id="R845d7d870c9741b7" /><Relationship Type="http://schemas.openxmlformats.org/officeDocument/2006/relationships/officeDocument" Target="/ppt/presentation.xml" Id="R6531b7b9cdd047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c4bc45bef34a05"/>
  </p:sldMasterIdLst>
  <p:notesMasterIdLst>
    <p:notesMasterId xmlns:r="http://schemas.openxmlformats.org/officeDocument/2006/relationships" r:id="Rfb217f743aa04c23"/>
  </p:notesMasterIdLst>
  <p:sldIdLst>
    <p:sldId xmlns:r="http://schemas.openxmlformats.org/officeDocument/2006/relationships" id="256" r:id="R1ac36e02d70b4552"/>
    <p:sldId xmlns:r="http://schemas.openxmlformats.org/officeDocument/2006/relationships" id="257" r:id="R0feefa4acd4841dd"/>
    <p:sldId xmlns:r="http://schemas.openxmlformats.org/officeDocument/2006/relationships" id="258" r:id="R0b009c8cf2874937"/>
    <p:sldId xmlns:r="http://schemas.openxmlformats.org/officeDocument/2006/relationships" id="259" r:id="R56e29faeaa80498f"/>
    <p:sldId xmlns:r="http://schemas.openxmlformats.org/officeDocument/2006/relationships" id="260" r:id="R30996443adb94ac5"/>
    <p:sldId xmlns:r="http://schemas.openxmlformats.org/officeDocument/2006/relationships" id="261" r:id="R1c3f9f60fb3b4c11"/>
    <p:sldId xmlns:r="http://schemas.openxmlformats.org/officeDocument/2006/relationships" id="262" r:id="R0376f96e775f4b35"/>
    <p:sldId xmlns:r="http://schemas.openxmlformats.org/officeDocument/2006/relationships" id="263" r:id="R8da17f7dfb344864"/>
    <p:sldId xmlns:r="http://schemas.openxmlformats.org/officeDocument/2006/relationships" id="264" r:id="R28bcbdeb22c849da"/>
    <p:sldId xmlns:r="http://schemas.openxmlformats.org/officeDocument/2006/relationships" id="265" r:id="Rc67cd03bead34943"/>
    <p:sldId xmlns:r="http://schemas.openxmlformats.org/officeDocument/2006/relationships" id="266" r:id="R79e260e133e04e05"/>
    <p:sldId xmlns:r="http://schemas.openxmlformats.org/officeDocument/2006/relationships" id="267" r:id="Rc447e24bbc224778"/>
    <p:sldId xmlns:r="http://schemas.openxmlformats.org/officeDocument/2006/relationships" id="268" r:id="R32961e8ccb26410d"/>
    <p:sldId xmlns:r="http://schemas.openxmlformats.org/officeDocument/2006/relationships" id="269" r:id="R31e78dfe67ef4690"/>
    <p:sldId xmlns:r="http://schemas.openxmlformats.org/officeDocument/2006/relationships" id="270" r:id="R366873ff128644f0"/>
    <p:sldId xmlns:r="http://schemas.openxmlformats.org/officeDocument/2006/relationships" id="271" r:id="Rcc457d07909e4feb"/>
    <p:sldId xmlns:r="http://schemas.openxmlformats.org/officeDocument/2006/relationships" id="272" r:id="R10afc3c3c10743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3c738cad55457d" /><Relationship Type="http://schemas.openxmlformats.org/officeDocument/2006/relationships/slideMaster" Target="/ppt/slideMasters/slideMaster1.xml" Id="R37c4bc45bef34a05" /><Relationship Type="http://schemas.openxmlformats.org/officeDocument/2006/relationships/notesMaster" Target="/ppt/notesMasters/notesMaster1.xml" Id="Rfb217f743aa04c23" /><Relationship Type="http://schemas.openxmlformats.org/officeDocument/2006/relationships/presProps" Target="/ppt/presProps.xml" Id="R721972af4cb0477d" /><Relationship Type="http://schemas.openxmlformats.org/officeDocument/2006/relationships/tableStyles" Target="/ppt/tableStyles.xml" Id="Rb8051322600945ea" /><Relationship Type="http://schemas.openxmlformats.org/officeDocument/2006/relationships/slide" Target="/ppt/slides/slide1.xml" Id="R1ac36e02d70b4552" /><Relationship Type="http://schemas.openxmlformats.org/officeDocument/2006/relationships/slide" Target="/ppt/slides/slide2.xml" Id="R0feefa4acd4841dd" /><Relationship Type="http://schemas.openxmlformats.org/officeDocument/2006/relationships/slide" Target="/ppt/slides/slide3.xml" Id="R0b009c8cf2874937" /><Relationship Type="http://schemas.openxmlformats.org/officeDocument/2006/relationships/slide" Target="/ppt/slides/slide4.xml" Id="R56e29faeaa80498f" /><Relationship Type="http://schemas.openxmlformats.org/officeDocument/2006/relationships/slide" Target="/ppt/slides/slide5.xml" Id="R30996443adb94ac5" /><Relationship Type="http://schemas.openxmlformats.org/officeDocument/2006/relationships/slide" Target="/ppt/slides/slide6.xml" Id="R1c3f9f60fb3b4c11" /><Relationship Type="http://schemas.openxmlformats.org/officeDocument/2006/relationships/slide" Target="/ppt/slides/slide7.xml" Id="R0376f96e775f4b35" /><Relationship Type="http://schemas.openxmlformats.org/officeDocument/2006/relationships/slide" Target="/ppt/slides/slide8.xml" Id="R8da17f7dfb344864" /><Relationship Type="http://schemas.openxmlformats.org/officeDocument/2006/relationships/slide" Target="/ppt/slides/slide9.xml" Id="R28bcbdeb22c849da" /><Relationship Type="http://schemas.openxmlformats.org/officeDocument/2006/relationships/slide" Target="/ppt/slides/slide10.xml" Id="Rc67cd03bead34943" /><Relationship Type="http://schemas.openxmlformats.org/officeDocument/2006/relationships/slide" Target="/ppt/slides/slide11.xml" Id="R79e260e133e04e05" /><Relationship Type="http://schemas.openxmlformats.org/officeDocument/2006/relationships/slide" Target="/ppt/slides/slide12.xml" Id="Rc447e24bbc224778" /><Relationship Type="http://schemas.openxmlformats.org/officeDocument/2006/relationships/slide" Target="/ppt/slides/slide13.xml" Id="R32961e8ccb26410d" /><Relationship Type="http://schemas.openxmlformats.org/officeDocument/2006/relationships/slide" Target="/ppt/slides/slide14.xml" Id="R31e78dfe67ef4690" /><Relationship Type="http://schemas.openxmlformats.org/officeDocument/2006/relationships/slide" Target="/ppt/slides/slide15.xml" Id="R366873ff128644f0" /><Relationship Type="http://schemas.openxmlformats.org/officeDocument/2006/relationships/slide" Target="/ppt/slides/slide16.xml" Id="Rcc457d07909e4feb" /><Relationship Type="http://schemas.openxmlformats.org/officeDocument/2006/relationships/slide" Target="/ppt/slides/slide17.xml" Id="R10afc3c3c10743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da40989e544d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3b012d61244277" /><Relationship Type="http://schemas.openxmlformats.org/officeDocument/2006/relationships/notesMaster" Target="/ppt/notesMasters/notesMaster1.xml" Id="Rf93950d5aa9743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bbc9e97f3c47e1" /><Relationship Type="http://schemas.openxmlformats.org/officeDocument/2006/relationships/notesMaster" Target="/ppt/notesMasters/notesMaster1.xml" Id="R732fbe69f50644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b318718c8942d2" /><Relationship Type="http://schemas.openxmlformats.org/officeDocument/2006/relationships/notesMaster" Target="/ppt/notesMasters/notesMaster1.xml" Id="R975e487fcd5443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2d5bff37d7428f" /><Relationship Type="http://schemas.openxmlformats.org/officeDocument/2006/relationships/notesMaster" Target="/ppt/notesMasters/notesMaster1.xml" Id="Rff3fa45ca5504b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af48477fc74e3c" /><Relationship Type="http://schemas.openxmlformats.org/officeDocument/2006/relationships/notesMaster" Target="/ppt/notesMasters/notesMaster1.xml" Id="R24a677d5ad294e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c24a4cc4444e47" /><Relationship Type="http://schemas.openxmlformats.org/officeDocument/2006/relationships/notesMaster" Target="/ppt/notesMasters/notesMaster1.xml" Id="Rbcb8761327ed47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fad22c22a74058" /><Relationship Type="http://schemas.openxmlformats.org/officeDocument/2006/relationships/notesMaster" Target="/ppt/notesMasters/notesMaster1.xml" Id="Refbf1dceef6248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de56a2030a412b" /><Relationship Type="http://schemas.openxmlformats.org/officeDocument/2006/relationships/notesMaster" Target="/ppt/notesMasters/notesMaster1.xml" Id="R39f283c3861449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a2f25809ac4287" /><Relationship Type="http://schemas.openxmlformats.org/officeDocument/2006/relationships/notesMaster" Target="/ppt/notesMasters/notesMaster1.xml" Id="R38b58b25fd4d49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77a5c433d64d00" /><Relationship Type="http://schemas.openxmlformats.org/officeDocument/2006/relationships/notesMaster" Target="/ppt/notesMasters/notesMaster1.xml" Id="Rcb462f19748341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553b0a38b44ae1" /><Relationship Type="http://schemas.openxmlformats.org/officeDocument/2006/relationships/notesMaster" Target="/ppt/notesMasters/notesMaster1.xml" Id="R014276d81c8740d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b304f5648b499e" /><Relationship Type="http://schemas.openxmlformats.org/officeDocument/2006/relationships/notesMaster" Target="/ppt/notesMasters/notesMaster1.xml" Id="R15a884503c1f451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7a4f4625b0f4fa9" /><Relationship Type="http://schemas.openxmlformats.org/officeDocument/2006/relationships/notesMaster" Target="/ppt/notesMasters/notesMaster1.xml" Id="R8f9a10aa1c914a7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fffa301ce474ded" /><Relationship Type="http://schemas.openxmlformats.org/officeDocument/2006/relationships/notesMaster" Target="/ppt/notesMasters/notesMaster1.xml" Id="R3763f61e73ff43c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acf9561e9db4872" /><Relationship Type="http://schemas.openxmlformats.org/officeDocument/2006/relationships/notesMaster" Target="/ppt/notesMasters/notesMaster1.xml" Id="R6707991d68fb44d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765ea4895dc4f53" /><Relationship Type="http://schemas.openxmlformats.org/officeDocument/2006/relationships/notesMaster" Target="/ppt/notesMasters/notesMaster1.xml" Id="R17dabe4d79234da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e9c4f4f9aa94bb1" /><Relationship Type="http://schemas.openxmlformats.org/officeDocument/2006/relationships/notesMaster" Target="/ppt/notesMasters/notesMaster1.xml" Id="Rb2375bf2fea94e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3aac2ae49b4bf7" /><Relationship Type="http://schemas.openxmlformats.org/officeDocument/2006/relationships/image" Target="/ppt/media/image.png" Id="Rc4446f0063754b10" /><Relationship Type="http://schemas.openxmlformats.org/officeDocument/2006/relationships/image" Target="/ppt/media/image2.png" Id="Rfbd989d2679f4f62" /><Relationship Type="http://schemas.openxmlformats.org/officeDocument/2006/relationships/image" Target="/ppt/media/image.jpeg" Id="R33b0553e02a247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bccfad0663432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4446f0063754b1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bd989d2679f4f6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b0553e02a2475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de53e8d4d54fb3" /><Relationship Type="http://schemas.openxmlformats.org/officeDocument/2006/relationships/slideLayout" Target="/ppt/slideLayouts/slideLayout1.xml" Id="Ra9e69de0ecd5428a" /><Relationship Type="http://schemas.openxmlformats.org/officeDocument/2006/relationships/slideLayout" Target="/ppt/slideLayouts/slideLayout2.xml" Id="R8f575d95745444f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e69de0ecd5428a"/>
    <p:sldLayoutId xmlns:r="http://schemas.openxmlformats.org/officeDocument/2006/relationships" id="2147483650" r:id="R8f575d95745444f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98485ad97e4796" /><Relationship Type="http://schemas.openxmlformats.org/officeDocument/2006/relationships/notesSlide" Target="/ppt/notesSlides/notesSlide1.xml" Id="R29893baf7d0044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a69034350e438c" /><Relationship Type="http://schemas.openxmlformats.org/officeDocument/2006/relationships/notesSlide" Target="/ppt/notesSlides/notesSlide2.xml" Id="R64128bf1c1114d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6bd80b734b4e5b" /><Relationship Type="http://schemas.openxmlformats.org/officeDocument/2006/relationships/notesSlide" Target="/ppt/notesSlides/notesSlide3.xml" Id="Ra5f32426a52641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082f6f8293474c" /><Relationship Type="http://schemas.openxmlformats.org/officeDocument/2006/relationships/notesSlide" Target="/ppt/notesSlides/notesSlide4.xml" Id="Ra45703981db54a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c8ced277cc4394" /><Relationship Type="http://schemas.openxmlformats.org/officeDocument/2006/relationships/notesSlide" Target="/ppt/notesSlides/notesSlide5.xml" Id="Reec6fb81dc7f48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2c47a73b08412e" /><Relationship Type="http://schemas.openxmlformats.org/officeDocument/2006/relationships/notesSlide" Target="/ppt/notesSlides/notesSlide6.xml" Id="R1ff2686a371446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eb5f3aeccb44e4" /><Relationship Type="http://schemas.openxmlformats.org/officeDocument/2006/relationships/notesSlide" Target="/ppt/notesSlides/notesSlide7.xml" Id="R69551889ddb64f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01754f26ff483e" /><Relationship Type="http://schemas.openxmlformats.org/officeDocument/2006/relationships/notesSlide" Target="/ppt/notesSlides/notesSlide8.xml" Id="R090aa2645e3a4f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4aace3a0c743bd" /><Relationship Type="http://schemas.openxmlformats.org/officeDocument/2006/relationships/notesSlide" Target="/ppt/notesSlides/notesSlide9.xml" Id="R26a289d24e4249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fac6b01d7548a9" /><Relationship Type="http://schemas.openxmlformats.org/officeDocument/2006/relationships/notesSlide" Target="/ppt/notesSlides/notesSlide10.xml" Id="Ra983171b339848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3771489dd34fa8" /><Relationship Type="http://schemas.openxmlformats.org/officeDocument/2006/relationships/notesSlide" Target="/ppt/notesSlides/notesSlide11.xml" Id="R300b0bb6751c470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f1be7565d142bb" /><Relationship Type="http://schemas.openxmlformats.org/officeDocument/2006/relationships/notesSlide" Target="/ppt/notesSlides/notesSlide12.xml" Id="R0e72c64d80fc4b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9ee84723654059" /><Relationship Type="http://schemas.openxmlformats.org/officeDocument/2006/relationships/notesSlide" Target="/ppt/notesSlides/notesSlide13.xml" Id="Ra6454d3ddf7849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118ac14e014acf" /><Relationship Type="http://schemas.openxmlformats.org/officeDocument/2006/relationships/notesSlide" Target="/ppt/notesSlides/notesSlide14.xml" Id="Rcb4e64c6612047a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72cf6adb174ddd" /><Relationship Type="http://schemas.openxmlformats.org/officeDocument/2006/relationships/notesSlide" Target="/ppt/notesSlides/notesSlide15.xml" Id="Rbf721ebbd93b482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6bdfb5a43040cb" /><Relationship Type="http://schemas.openxmlformats.org/officeDocument/2006/relationships/notesSlide" Target="/ppt/notesSlides/notesSlide16.xml" Id="R232a03a9dc38490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077c724be04637" /><Relationship Type="http://schemas.openxmlformats.org/officeDocument/2006/relationships/notesSlide" Target="/ppt/notesSlides/notesSlide17.xml" Id="R0b477057b23d45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民數記第30章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Numbers 30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  |  Numbers 30:1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摩西曉諭以色列各支派的首領說：「耶和華所吩咐的乃是這樣：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spake unto the heads of the tribes concerning the children of Israel, saying, This is the thing which the LORD hath commanded.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30:2  |  Numbers 30:2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人若向耶和華許願或起誓，要約束自己，就不可食言，必要按口中所出的一切話行。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vow a vow unto the LORD, or swear an oath to bind his soul with a bond; he shall not break his word, he shall do according to all that proceedeth out of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30:3  |  Numbers 30:3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女子年幼、還在父家的時候，若向耶和華許願，要約束自己，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woman also vow a vow unto the LORD, and bind herself by a bond, being in her father’s house in her youth;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30:4  |  Numbers 30:4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她父親也聽見她所許的願並約束自己的話，卻向她默默不言，她所許的願並約束自己的話就都要為定。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 father hear her vow, and her bond wherewith she hath bound her soul, and her father shall hold his peace at her: then all her vows shall stand, and every bond wherewith she hath bound her soul shall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30:5  |  Numbers 30:5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但她父親聽見的日子若不應承她所許的願和約束自己的話，就都不得為定；耶和華也必赦免她，因為她父親不應承。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her father disallow her in the day that he heareth; not any of her vows, or of her bonds wherewith she hath bound her soul, shall stand: and the LORD shall forgive her, because her father disallowed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30:6  |  Numbers 30:6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她若出了嫁，有願在身，或是口中出了約束自己的冒失話，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she had at all an husband, when she vowed, or uttered ought out of her lips, wherewith she bound her soul;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30:7  |  Numbers 30:7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她丈夫聽見的日子，卻向她默默不言，她所許的願並約束自己的話就都要為定。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 husband heard it, and held his peace at her in the day that he heard it: then her vows shall stand, and her bonds wherewith she bound her soul shall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30:8  |  Numbers 30:8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但她丈夫聽見的日子，若不應承，就算廢了她所許的願和她出口約束自己的冒失話；耶和華也必赦免她。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her husband disallowed her on the day that he heard it; then he shall make her vow which she vowed, and that which she uttered with her lips, wherewith she bound her soul, of none effect: and the LORD shall forgive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30:9  |  Numbers 30:9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寡婦或是被休的婦人所許的願，就是她約束自己的話，都要為定。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every vow of a widow, and of her that is divorced, wherewith they have bound their souls, shall stand against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30:10  |  Numbers 30:10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她若在丈夫家裏許了願或起了誓，約束自己，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she vowed in her husband’s house, or bound her soul by a bond with an oath;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30:11  |  Numbers 30:11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丈夫聽見，卻向她默默不言，也沒有不應承，她所許的願並約束自己的話就都要為定。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 husband heard it, and held his peace at her, and disallowed her not: then all her vows shall stand, and every bond wherewith she bound her soul shall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30:12  |  Numbers 30:12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丈夫聽見的日子，若把這兩樣全廢了，婦人口中所許的願或是約束自己的話就都不得為定，[因]她丈夫已經把這兩樣廢了；耶和華也必赦免她。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her husband hath utterly made them void on the day he heard them; then whatsoever proceeded out of her lips concerning her vows, or concerning the bond of her soul, shall not stand: her husband hath made them void; and the LORD shall forgive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30:13  |  Numbers 30:13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凡她所許的願和刻苦約束自己所起的誓，她丈夫可以堅定，也可以廢去。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vow, and every binding oath to afflict the soul, her husband may establish it, or her husband may make it void.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30:14  |  Numbers 30:14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倘若她丈夫天天向她默默不言，就算是堅定她所許的願和約束自己的話；因丈夫聽見的日子向她默默不言，就使這兩樣堅定。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her husband altogether hold his peace at her from day to day; then he establisheth all her vows, or all her bonds, which are upon her: he confirmeth them, because he held his peace at her in the day that he heard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30:15  |  Numbers 30:15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但她丈夫聽見以後，若使這兩樣全廢了，就要擔當婦人的罪孽。」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he shall any ways make them void after that he hath heard them; then he shall bear her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30:16  |  Numbers 30:16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這是丈夫待妻子，父親待女兒，女兒年幼、還在父家，耶和華所吩咐摩西的律例。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statutes, which the LORD commanded Moses, between a man and his wife, between the father and his daughter, being yet in her youth in her father’s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2026-08-30T03:54:39.7610000Z</dcterms:created>
  <dcterms:modified xsi:type="dcterms:W3CDTF">2026-08-30T03:54:39.7620000Z</dcterms:modified>
</coreProperties>
</file>