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192f02242144b4" /><Relationship Type="http://schemas.openxmlformats.org/officeDocument/2006/relationships/extended-properties" Target="/docProps/app.xml" Id="Ra75a15e9896e442c" /><Relationship Type="http://schemas.openxmlformats.org/officeDocument/2006/relationships/officeDocument" Target="/ppt/presentation.xml" Id="Rf8a76374a062412d" /></Relationships>
</file>

<file path=ppt/presentation.xml><?xml version="1.0" encoding="utf-8"?>
<p:presentation xmlns:p="http://schemas.openxmlformats.org/presentationml/2006/main">
  <p:sldMasterIdLst>
    <p:sldMasterId xmlns:r="http://schemas.openxmlformats.org/officeDocument/2006/relationships" id="2147483648" r:id="R02235ed7ca6c436f"/>
  </p:sldMasterIdLst>
  <p:notesMasterIdLst>
    <p:notesMasterId xmlns:r="http://schemas.openxmlformats.org/officeDocument/2006/relationships" r:id="R21f4edecacb34614"/>
  </p:notesMasterIdLst>
  <p:sldIdLst>
    <p:sldId xmlns:r="http://schemas.openxmlformats.org/officeDocument/2006/relationships" id="256" r:id="R33c89548563a4ca4"/>
    <p:sldId xmlns:r="http://schemas.openxmlformats.org/officeDocument/2006/relationships" id="257" r:id="R065885e4aaf74205"/>
    <p:sldId xmlns:r="http://schemas.openxmlformats.org/officeDocument/2006/relationships" id="258" r:id="R2b56923d4a6d4a62"/>
    <p:sldId xmlns:r="http://schemas.openxmlformats.org/officeDocument/2006/relationships" id="259" r:id="Rc03a10097d134019"/>
    <p:sldId xmlns:r="http://schemas.openxmlformats.org/officeDocument/2006/relationships" id="260" r:id="Ra9404338915640c2"/>
    <p:sldId xmlns:r="http://schemas.openxmlformats.org/officeDocument/2006/relationships" id="261" r:id="R1edca5d643e241c7"/>
    <p:sldId xmlns:r="http://schemas.openxmlformats.org/officeDocument/2006/relationships" id="262" r:id="Re1766899d53442f9"/>
    <p:sldId xmlns:r="http://schemas.openxmlformats.org/officeDocument/2006/relationships" id="263" r:id="Rf578e536949542bb"/>
    <p:sldId xmlns:r="http://schemas.openxmlformats.org/officeDocument/2006/relationships" id="264" r:id="R92b4630fb16e4749"/>
    <p:sldId xmlns:r="http://schemas.openxmlformats.org/officeDocument/2006/relationships" id="265" r:id="Red01385a52ab42fd"/>
    <p:sldId xmlns:r="http://schemas.openxmlformats.org/officeDocument/2006/relationships" id="266" r:id="R9823000bfcb843a3"/>
    <p:sldId xmlns:r="http://schemas.openxmlformats.org/officeDocument/2006/relationships" id="267" r:id="R018baa61e4584997"/>
    <p:sldId xmlns:r="http://schemas.openxmlformats.org/officeDocument/2006/relationships" id="268" r:id="R8c5df722ff4840a6"/>
    <p:sldId xmlns:r="http://schemas.openxmlformats.org/officeDocument/2006/relationships" id="269" r:id="R0cdbb68b853b4822"/>
    <p:sldId xmlns:r="http://schemas.openxmlformats.org/officeDocument/2006/relationships" id="270" r:id="R523c5233936b485b"/>
    <p:sldId xmlns:r="http://schemas.openxmlformats.org/officeDocument/2006/relationships" id="271" r:id="R36ecfa87d042411b"/>
    <p:sldId xmlns:r="http://schemas.openxmlformats.org/officeDocument/2006/relationships" id="272" r:id="Ref9315e28a3242f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218aac3de964ae8" /><Relationship Type="http://schemas.openxmlformats.org/officeDocument/2006/relationships/slideMaster" Target="/ppt/slideMasters/slideMaster1.xml" Id="R02235ed7ca6c436f" /><Relationship Type="http://schemas.openxmlformats.org/officeDocument/2006/relationships/notesMaster" Target="/ppt/notesMasters/notesMaster1.xml" Id="R21f4edecacb34614" /><Relationship Type="http://schemas.openxmlformats.org/officeDocument/2006/relationships/presProps" Target="/ppt/presProps.xml" Id="R79b76e4b7899403f" /><Relationship Type="http://schemas.openxmlformats.org/officeDocument/2006/relationships/tableStyles" Target="/ppt/tableStyles.xml" Id="R3399fc6b857f4bb4" /><Relationship Type="http://schemas.openxmlformats.org/officeDocument/2006/relationships/slide" Target="/ppt/slides/slide1.xml" Id="R33c89548563a4ca4" /><Relationship Type="http://schemas.openxmlformats.org/officeDocument/2006/relationships/slide" Target="/ppt/slides/slide2.xml" Id="R065885e4aaf74205" /><Relationship Type="http://schemas.openxmlformats.org/officeDocument/2006/relationships/slide" Target="/ppt/slides/slide3.xml" Id="R2b56923d4a6d4a62" /><Relationship Type="http://schemas.openxmlformats.org/officeDocument/2006/relationships/slide" Target="/ppt/slides/slide4.xml" Id="Rc03a10097d134019" /><Relationship Type="http://schemas.openxmlformats.org/officeDocument/2006/relationships/slide" Target="/ppt/slides/slide5.xml" Id="Ra9404338915640c2" /><Relationship Type="http://schemas.openxmlformats.org/officeDocument/2006/relationships/slide" Target="/ppt/slides/slide6.xml" Id="R1edca5d643e241c7" /><Relationship Type="http://schemas.openxmlformats.org/officeDocument/2006/relationships/slide" Target="/ppt/slides/slide7.xml" Id="Re1766899d53442f9" /><Relationship Type="http://schemas.openxmlformats.org/officeDocument/2006/relationships/slide" Target="/ppt/slides/slide8.xml" Id="Rf578e536949542bb" /><Relationship Type="http://schemas.openxmlformats.org/officeDocument/2006/relationships/slide" Target="/ppt/slides/slide9.xml" Id="R92b4630fb16e4749" /><Relationship Type="http://schemas.openxmlformats.org/officeDocument/2006/relationships/slide" Target="/ppt/slides/slide10.xml" Id="Red01385a52ab42fd" /><Relationship Type="http://schemas.openxmlformats.org/officeDocument/2006/relationships/slide" Target="/ppt/slides/slide11.xml" Id="R9823000bfcb843a3" /><Relationship Type="http://schemas.openxmlformats.org/officeDocument/2006/relationships/slide" Target="/ppt/slides/slide12.xml" Id="R018baa61e4584997" /><Relationship Type="http://schemas.openxmlformats.org/officeDocument/2006/relationships/slide" Target="/ppt/slides/slide13.xml" Id="R8c5df722ff4840a6" /><Relationship Type="http://schemas.openxmlformats.org/officeDocument/2006/relationships/slide" Target="/ppt/slides/slide14.xml" Id="R0cdbb68b853b4822" /><Relationship Type="http://schemas.openxmlformats.org/officeDocument/2006/relationships/slide" Target="/ppt/slides/slide15.xml" Id="R523c5233936b485b" /><Relationship Type="http://schemas.openxmlformats.org/officeDocument/2006/relationships/slide" Target="/ppt/slides/slide16.xml" Id="R36ecfa87d042411b" /><Relationship Type="http://schemas.openxmlformats.org/officeDocument/2006/relationships/slide" Target="/ppt/slides/slide17.xml" Id="Ref9315e28a3242f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379400eef0a458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21a0f4aa3294989" /><Relationship Type="http://schemas.openxmlformats.org/officeDocument/2006/relationships/notesMaster" Target="/ppt/notesMasters/notesMaster1.xml" Id="R44c8f369a5614459" /></Relationships>
</file>

<file path=ppt/notesSlides/_rels/notesSlide2.xml.rels>&#65279;<?xml version="1.0" encoding="utf-8"?><Relationships xmlns="http://schemas.openxmlformats.org/package/2006/relationships"><Relationship Type="http://schemas.openxmlformats.org/officeDocument/2006/relationships/slide" Target="/ppt/slides/slide2.xml" Id="R24323e1a65124c81" /><Relationship Type="http://schemas.openxmlformats.org/officeDocument/2006/relationships/notesMaster" Target="/ppt/notesMasters/notesMaster1.xml" Id="R0fabe2fe04dc4a1f"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4f0a0dc8ae4624" /><Relationship Type="http://schemas.openxmlformats.org/officeDocument/2006/relationships/notesMaster" Target="/ppt/notesMasters/notesMaster1.xml" Id="Rbbfb2c33d50b45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df26317ed58441f" /><Relationship Type="http://schemas.openxmlformats.org/officeDocument/2006/relationships/notesMaster" Target="/ppt/notesMasters/notesMaster1.xml" Id="Rac8c6c03900c4c9a" /></Relationships>
</file>

<file path=ppt/notesSlides/_rels/notesSlide5.xml.rels>&#65279;<?xml version="1.0" encoding="utf-8"?><Relationships xmlns="http://schemas.openxmlformats.org/package/2006/relationships"><Relationship Type="http://schemas.openxmlformats.org/officeDocument/2006/relationships/slide" Target="/ppt/slides/slide5.xml" Id="R762b2376138d4ae3" /><Relationship Type="http://schemas.openxmlformats.org/officeDocument/2006/relationships/notesMaster" Target="/ppt/notesMasters/notesMaster1.xml" Id="R431cbb5c363c45c0" /></Relationships>
</file>

<file path=ppt/notesSlides/_rels/notesSlide6.xml.rels>&#65279;<?xml version="1.0" encoding="utf-8"?><Relationships xmlns="http://schemas.openxmlformats.org/package/2006/relationships"><Relationship Type="http://schemas.openxmlformats.org/officeDocument/2006/relationships/slide" Target="/ppt/slides/slide6.xml" Id="R303b2f35640a41cf" /><Relationship Type="http://schemas.openxmlformats.org/officeDocument/2006/relationships/notesMaster" Target="/ppt/notesMasters/notesMaster1.xml" Id="Rae4648b2fbc840dd" /></Relationships>
</file>

<file path=ppt/notesSlides/_rels/notesSlide7.xml.rels>&#65279;<?xml version="1.0" encoding="utf-8"?><Relationships xmlns="http://schemas.openxmlformats.org/package/2006/relationships"><Relationship Type="http://schemas.openxmlformats.org/officeDocument/2006/relationships/slide" Target="/ppt/slides/slide7.xml" Id="R37289135749d4220" /><Relationship Type="http://schemas.openxmlformats.org/officeDocument/2006/relationships/notesMaster" Target="/ppt/notesMasters/notesMaster1.xml" Id="Ra250f61ff7eb4ed5" /></Relationships>
</file>

<file path=ppt/notesSlides/_rels/notesSlide8.xml.rels>&#65279;<?xml version="1.0" encoding="utf-8"?><Relationships xmlns="http://schemas.openxmlformats.org/package/2006/relationships"><Relationship Type="http://schemas.openxmlformats.org/officeDocument/2006/relationships/slide" Target="/ppt/slides/slide8.xml" Id="R20e0e02dabf04be2" /><Relationship Type="http://schemas.openxmlformats.org/officeDocument/2006/relationships/notesMaster" Target="/ppt/notesMasters/notesMaster1.xml" Id="R93c5bb1734bb4002" /></Relationships>
</file>

<file path=ppt/notesSlides/_rels/notesSlide9.xml.rels>&#65279;<?xml version="1.0" encoding="utf-8"?><Relationships xmlns="http://schemas.openxmlformats.org/package/2006/relationships"><Relationship Type="http://schemas.openxmlformats.org/officeDocument/2006/relationships/slide" Target="/ppt/slides/slide9.xml" Id="R4c2f88308eb64294" /><Relationship Type="http://schemas.openxmlformats.org/officeDocument/2006/relationships/notesMaster" Target="/ppt/notesMasters/notesMaster1.xml" Id="Re415823ca82748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0cb9738f4ef418a" /><Relationship Type="http://schemas.openxmlformats.org/officeDocument/2006/relationships/notesMaster" Target="/ppt/notesMasters/notesMaster1.xml" Id="Rece8e1bb0815419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1fa47a97610441a" /><Relationship Type="http://schemas.openxmlformats.org/officeDocument/2006/relationships/notesMaster" Target="/ppt/notesMasters/notesMaster1.xml" Id="R86e43d57cdf24d4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10d588393ed412b" /><Relationship Type="http://schemas.openxmlformats.org/officeDocument/2006/relationships/notesMaster" Target="/ppt/notesMasters/notesMaster1.xml" Id="R1c3108d47c664e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e421e30218140dd" /><Relationship Type="http://schemas.openxmlformats.org/officeDocument/2006/relationships/notesMaster" Target="/ppt/notesMasters/notesMaster1.xml" Id="Rca488b82e51f452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f5ce079a0ae4d26" /><Relationship Type="http://schemas.openxmlformats.org/officeDocument/2006/relationships/notesMaster" Target="/ppt/notesMasters/notesMaster1.xml" Id="R9c53dce4167f4db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a294e12d4c4bcf" /><Relationship Type="http://schemas.openxmlformats.org/officeDocument/2006/relationships/notesMaster" Target="/ppt/notesMasters/notesMaster1.xml" Id="R2fd3649e43664a4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4d2aa8c75d24403" /><Relationship Type="http://schemas.openxmlformats.org/officeDocument/2006/relationships/notesMaster" Target="/ppt/notesMasters/notesMaster1.xml" Id="R5defba1b7aea40c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8a54dc2f0b841e1" /><Relationship Type="http://schemas.openxmlformats.org/officeDocument/2006/relationships/notesMaster" Target="/ppt/notesMasters/notesMaster1.xml" Id="Ra551a051b6d544f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74495ed55024220" /><Relationship Type="http://schemas.openxmlformats.org/officeDocument/2006/relationships/image" Target="/ppt/media/image.png" Id="R374739b7fde84b04" /><Relationship Type="http://schemas.openxmlformats.org/officeDocument/2006/relationships/image" Target="/ppt/media/image2.png" Id="R0eab42b2b36f489c" /><Relationship Type="http://schemas.openxmlformats.org/officeDocument/2006/relationships/image" Target="/ppt/media/image.jpeg" Id="Re3e31e30d018430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0ec3939f95d414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74739b7fde84b0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eab42b2b36f489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3e31e30d018430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92bc2e9f9eb4903" /><Relationship Type="http://schemas.openxmlformats.org/officeDocument/2006/relationships/slideLayout" Target="/ppt/slideLayouts/slideLayout1.xml" Id="R092d17618e2d4bdf" /><Relationship Type="http://schemas.openxmlformats.org/officeDocument/2006/relationships/slideLayout" Target="/ppt/slideLayouts/slideLayout2.xml" Id="Rfb96136999c640f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2d17618e2d4bdf"/>
    <p:sldLayoutId xmlns:r="http://schemas.openxmlformats.org/officeDocument/2006/relationships" id="2147483650" r:id="Rfb96136999c640f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46bd51f67a54ab4" /><Relationship Type="http://schemas.openxmlformats.org/officeDocument/2006/relationships/notesSlide" Target="/ppt/notesSlides/notesSlide1.xml" Id="Rf531378d04ca4b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5e5224fff374122" /><Relationship Type="http://schemas.openxmlformats.org/officeDocument/2006/relationships/notesSlide" Target="/ppt/notesSlides/notesSlide2.xml" Id="R7988a5033851413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43654b2999e4a3c" /><Relationship Type="http://schemas.openxmlformats.org/officeDocument/2006/relationships/notesSlide" Target="/ppt/notesSlides/notesSlide3.xml" Id="Rf1e230f763d740a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e42d423e2df4c7b" /><Relationship Type="http://schemas.openxmlformats.org/officeDocument/2006/relationships/notesSlide" Target="/ppt/notesSlides/notesSlide4.xml" Id="Rca1b8893361343c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133d0704c1644b7" /><Relationship Type="http://schemas.openxmlformats.org/officeDocument/2006/relationships/notesSlide" Target="/ppt/notesSlides/notesSlide5.xml" Id="R9abd8bd5bfc3420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9b2d9f126e84da6" /><Relationship Type="http://schemas.openxmlformats.org/officeDocument/2006/relationships/notesSlide" Target="/ppt/notesSlides/notesSlide6.xml" Id="Re22a4fbafdc44b7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e6556998d084ff1" /><Relationship Type="http://schemas.openxmlformats.org/officeDocument/2006/relationships/notesSlide" Target="/ppt/notesSlides/notesSlide7.xml" Id="R764968dae84e46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07d44914ec542bc" /><Relationship Type="http://schemas.openxmlformats.org/officeDocument/2006/relationships/notesSlide" Target="/ppt/notesSlides/notesSlide8.xml" Id="R9625e4d6968a413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7cc4aa0eed84049" /><Relationship Type="http://schemas.openxmlformats.org/officeDocument/2006/relationships/notesSlide" Target="/ppt/notesSlides/notesSlide9.xml" Id="R614fed2e4d924a6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64ff45ca24749dd" /><Relationship Type="http://schemas.openxmlformats.org/officeDocument/2006/relationships/notesSlide" Target="/ppt/notesSlides/notesSlide10.xml" Id="R0e6a6b7413384ae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5e21c1e51c14b31" /><Relationship Type="http://schemas.openxmlformats.org/officeDocument/2006/relationships/notesSlide" Target="/ppt/notesSlides/notesSlide11.xml" Id="Re1407e113a444e3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a6095e473ad4d15" /><Relationship Type="http://schemas.openxmlformats.org/officeDocument/2006/relationships/notesSlide" Target="/ppt/notesSlides/notesSlide12.xml" Id="R2f8bc208142c49c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6b50aafeb1d47e3" /><Relationship Type="http://schemas.openxmlformats.org/officeDocument/2006/relationships/notesSlide" Target="/ppt/notesSlides/notesSlide13.xml" Id="Rc8520f2e32d848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d9578d6aca74f88" /><Relationship Type="http://schemas.openxmlformats.org/officeDocument/2006/relationships/notesSlide" Target="/ppt/notesSlides/notesSlide14.xml" Id="R8cd7c66bf6b2423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0c19e61c9814e7e" /><Relationship Type="http://schemas.openxmlformats.org/officeDocument/2006/relationships/notesSlide" Target="/ppt/notesSlides/notesSlide15.xml" Id="R8b94bd6708cf47c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d94f750e85d4473" /><Relationship Type="http://schemas.openxmlformats.org/officeDocument/2006/relationships/notesSlide" Target="/ppt/notesSlides/notesSlide16.xml" Id="R4dbe8cc40ff343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9adf432a9004150" /><Relationship Type="http://schemas.openxmlformats.org/officeDocument/2006/relationships/notesSlide" Target="/ppt/notesSlides/notesSlide17.xml" Id="Rf0c76b3db8884d9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民數記第12章</a:t>
            </a:r>
          </a:p>
          <a:p xmlns:a="http://schemas.openxmlformats.org/drawingml/2006/main">
            <a:pPr algn="ctr">
              <a:buNone/>
            </a:pPr>
            <a:r>
              <a:rPr sz="2000">
                <a:solidFill>
                  <a:srgbClr val="FFFFFF"/>
                </a:solidFill>
                <a:latin typeface="Georgia"/>
                <a:ea typeface="Georgia"/>
                <a:cs typeface="Georgia"/>
              </a:rPr>
              <a:t>Numbers 12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  |  Numbers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摩西娶了古實女子為妻。米利暗和亞倫因他所娶的古實女子就毀謗他，說：</a:t>
            </a:r>
          </a:p>
          <a:p xmlns:a="http://schemas.openxmlformats.org/drawingml/2006/main">
            <a:pPr algn="ctr">
              <a:buNone/>
            </a:pPr>
            <a:r>
              <a:rPr sz="2400">
                <a:solidFill>
                  <a:srgbClr val="FFFFFF"/>
                </a:solidFill>
                <a:latin typeface="Georgia"/>
                <a:ea typeface="Georgia"/>
                <a:cs typeface="Georgia"/>
              </a:rPr>
              <a:t>And Miriam and Aaron spake against Moses because of the Ethiopian woman whom he had married: for he had married an Ethiopian woman.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12:2  |  Numbers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「難道耶和華單與摩西說話，不也與我們說話嗎？」這話耶和華聽見了。（</a:t>
            </a:r>
          </a:p>
          <a:p xmlns:a="http://schemas.openxmlformats.org/drawingml/2006/main">
            <a:pPr algn="ctr">
              <a:buNone/>
            </a:pPr>
            <a:r>
              <a:rPr sz="2400">
                <a:solidFill>
                  <a:srgbClr val="FFFFFF"/>
                </a:solidFill>
                <a:latin typeface="Georgia"/>
                <a:ea typeface="Georgia"/>
                <a:cs typeface="Georgia"/>
              </a:rPr>
              <a:t>And they said, Hath the LORD indeed spoken only by Moses? hath he not spoken also by us? And the LORD heard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12:3  |  Numbers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摩西為人極其謙和，勝過世上的眾人。）</a:t>
            </a:r>
          </a:p>
          <a:p xmlns:a="http://schemas.openxmlformats.org/drawingml/2006/main">
            <a:pPr algn="ctr">
              <a:buNone/>
            </a:pPr>
            <a:r>
              <a:rPr sz="2400">
                <a:solidFill>
                  <a:srgbClr val="FFFFFF"/>
                </a:solidFill>
                <a:latin typeface="Georgia"/>
                <a:ea typeface="Georgia"/>
                <a:cs typeface="Georgia"/>
              </a:rPr>
              <a:t>(Now the man Moses was very meek, above all the men which were upon the face of the earth.)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12:4  |  Numbers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耶和華忽然對摩西、亞倫、米利暗說：「你們三個人都出來，到會幕這裏。」他們三個人就出來了。</a:t>
            </a:r>
          </a:p>
          <a:p xmlns:a="http://schemas.openxmlformats.org/drawingml/2006/main">
            <a:pPr algn="ctr">
              <a:buNone/>
            </a:pPr>
            <a:r>
              <a:rPr sz="2100">
                <a:solidFill>
                  <a:srgbClr val="FFFFFF"/>
                </a:solidFill>
                <a:latin typeface="Georgia"/>
                <a:ea typeface="Georgia"/>
                <a:cs typeface="Georgia"/>
              </a:rPr>
              <a:t>And the LORD spake suddenly unto Moses, and unto Aaron, and unto Miriam, Come out ye three unto the tabernacle of the congregation. And they three came out.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12:5  |  Numbers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耶和華在雲柱中降臨，站在[會]幕門口，召亞倫和米利暗，二人就出來了。</a:t>
            </a:r>
          </a:p>
          <a:p xmlns:a="http://schemas.openxmlformats.org/drawingml/2006/main">
            <a:pPr algn="ctr">
              <a:buNone/>
            </a:pPr>
            <a:r>
              <a:rPr sz="2100">
                <a:solidFill>
                  <a:srgbClr val="FFFFFF"/>
                </a:solidFill>
                <a:latin typeface="Georgia"/>
                <a:ea typeface="Georgia"/>
                <a:cs typeface="Georgia"/>
              </a:rPr>
              <a:t>And the LORD came down in the pillar of the cloud, and stood in the door of the tabernacle, and called Aaron and Miriam: and they both came forth.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12:6  |  Numbers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耶和華說：「你們且聽我的話：你們中間若有先知，我－耶和華必在異象中向他顯現，在夢中與他說話。</a:t>
            </a:r>
          </a:p>
          <a:p xmlns:a="http://schemas.openxmlformats.org/drawingml/2006/main">
            <a:pPr algn="ctr">
              <a:buNone/>
            </a:pPr>
            <a:r>
              <a:rPr sz="2100">
                <a:solidFill>
                  <a:srgbClr val="FFFFFF"/>
                </a:solidFill>
                <a:latin typeface="Georgia"/>
                <a:ea typeface="Georgia"/>
                <a:cs typeface="Georgia"/>
              </a:rPr>
              <a:t>And he said, Hear now my words: If there be a prophet among you, I the LORD will make myself known unto him in a vision, and will speak unto him in a dream.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12:7  |  Numbers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我的僕人摩西不是這樣；他是在我全家盡忠的。</a:t>
            </a:r>
          </a:p>
          <a:p xmlns:a="http://schemas.openxmlformats.org/drawingml/2006/main">
            <a:pPr algn="ctr">
              <a:buNone/>
            </a:pPr>
            <a:r>
              <a:rPr sz="2800">
                <a:solidFill>
                  <a:srgbClr val="FFFFFF"/>
                </a:solidFill>
                <a:latin typeface="Georgia"/>
                <a:ea typeface="Georgia"/>
                <a:cs typeface="Georgia"/>
              </a:rPr>
              <a:t>My servant Moses is not so, who is faithful in all mine house.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12:8  |  Numbers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我要與他面對面說話，乃是明說，不用謎語，並且他必見我的形像。你們毀謗我的僕人摩西，為何不懼怕呢？」</a:t>
            </a:r>
          </a:p>
          <a:p xmlns:a="http://schemas.openxmlformats.org/drawingml/2006/main">
            <a:pPr algn="ctr">
              <a:buNone/>
            </a:pPr>
            <a:r>
              <a:rPr sz="2100">
                <a:solidFill>
                  <a:srgbClr val="FFFFFF"/>
                </a:solidFill>
                <a:latin typeface="Georgia"/>
                <a:ea typeface="Georgia"/>
                <a:cs typeface="Georgia"/>
              </a:rPr>
              <a:t>With him will I speak mouth to mouth, even apparently, and not in dark speeches; and the similitude of the LORD shall he behold: wherefore then were ye not afraid to speak against my servant Moses?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12:9  |  Numbers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耶和華就向他們二人發怒而去。</a:t>
            </a:r>
          </a:p>
          <a:p xmlns:a="http://schemas.openxmlformats.org/drawingml/2006/main">
            <a:pPr algn="ctr">
              <a:buNone/>
            </a:pPr>
            <a:r>
              <a:rPr sz="2800">
                <a:solidFill>
                  <a:srgbClr val="FFFFFF"/>
                </a:solidFill>
                <a:latin typeface="Georgia"/>
                <a:ea typeface="Georgia"/>
                <a:cs typeface="Georgia"/>
              </a:rPr>
              <a:t>And the anger of the LORD was kindled against them; and he departed.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12:10  |  Numbers 12:10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雲彩從[會]幕上挪開了，不料，米利暗長了大痲瘋，有雪[那樣]白。亞倫一看米利暗長了大痲瘋，</a:t>
            </a:r>
          </a:p>
          <a:p xmlns:a="http://schemas.openxmlformats.org/drawingml/2006/main">
            <a:pPr algn="ctr">
              <a:buNone/>
            </a:pPr>
            <a:r>
              <a:rPr sz="2100">
                <a:solidFill>
                  <a:srgbClr val="FFFFFF"/>
                </a:solidFill>
                <a:latin typeface="Georgia"/>
                <a:ea typeface="Georgia"/>
                <a:cs typeface="Georgia"/>
              </a:rPr>
              <a:t>And the cloud departed from off the tabernacle; and, behold, Miriam became leprous, white as snow: and Aaron looked upon Miriam, and, behold, she was leprous.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12:11  |  Numbers 12:11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就對摩西說：「我主啊，求你不要因我們愚昧犯罪，便將這罪加在我們身上。</a:t>
            </a:r>
          </a:p>
          <a:p xmlns:a="http://schemas.openxmlformats.org/drawingml/2006/main">
            <a:pPr algn="ctr">
              <a:buNone/>
            </a:pPr>
            <a:r>
              <a:rPr sz="2400">
                <a:solidFill>
                  <a:srgbClr val="FFFFFF"/>
                </a:solidFill>
                <a:latin typeface="Georgia"/>
                <a:ea typeface="Georgia"/>
                <a:cs typeface="Georgia"/>
              </a:rPr>
              <a:t>And Aaron said unto Moses, Alas, my lord, I beseech thee, lay not the sin upon us, wherein we have done foolishly, and wherein we have sinned.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12:12  |  Numbers 12:12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求你不要使她像那出母腹、肉已半爛的死胎。」</a:t>
            </a:r>
          </a:p>
          <a:p xmlns:a="http://schemas.openxmlformats.org/drawingml/2006/main">
            <a:pPr algn="ctr">
              <a:buNone/>
            </a:pPr>
            <a:r>
              <a:rPr sz="2400">
                <a:solidFill>
                  <a:srgbClr val="FFFFFF"/>
                </a:solidFill>
                <a:latin typeface="Georgia"/>
                <a:ea typeface="Georgia"/>
                <a:cs typeface="Georgia"/>
              </a:rPr>
              <a:t>Let her not be as one dead, of whom the flesh is half consumed when he cometh out of his mother’s womb.</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12:13  |  Numbers 12:13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於是摩西哀求耶和華說：「神啊，求你醫治她！」</a:t>
            </a:r>
          </a:p>
          <a:p xmlns:a="http://schemas.openxmlformats.org/drawingml/2006/main">
            <a:pPr algn="ctr">
              <a:buNone/>
            </a:pPr>
            <a:r>
              <a:rPr sz="2800">
                <a:solidFill>
                  <a:srgbClr val="FFFFFF"/>
                </a:solidFill>
                <a:latin typeface="Georgia"/>
                <a:ea typeface="Georgia"/>
                <a:cs typeface="Georgia"/>
              </a:rPr>
              <a:t>And Moses cried unto the LORD, saying, Heal her now, O God, I beseech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12:14  |  Numbers 12:14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耶和華對摩西說：「她父親若吐唾沫在她臉上，她豈不蒙羞七天嗎？現在要把她在營外關鎖七天，然後才可以領她進來。」</a:t>
            </a:r>
          </a:p>
          <a:p xmlns:a="http://schemas.openxmlformats.org/drawingml/2006/main">
            <a:pPr algn="ctr">
              <a:buNone/>
            </a:pPr>
            <a:r>
              <a:rPr sz="2100">
                <a:solidFill>
                  <a:srgbClr val="FFFFFF"/>
                </a:solidFill>
                <a:latin typeface="Georgia"/>
                <a:ea typeface="Georgia"/>
                <a:cs typeface="Georgia"/>
              </a:rPr>
              <a:t>And the LORD said unto Moses, If her father had but spit in her face, should she not be ashamed seven days? let her be shut out from the camp seven days, and after that let her be received in again.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12:15  |  Numbers 12:15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於是米利暗關鎖在營外七天。百姓沒有行路，直等到把米利暗領進來。</a:t>
            </a:r>
          </a:p>
          <a:p xmlns:a="http://schemas.openxmlformats.org/drawingml/2006/main">
            <a:pPr algn="ctr">
              <a:buNone/>
            </a:pPr>
            <a:r>
              <a:rPr sz="2400">
                <a:solidFill>
                  <a:srgbClr val="FFFFFF"/>
                </a:solidFill>
                <a:latin typeface="Georgia"/>
                <a:ea typeface="Georgia"/>
                <a:cs typeface="Georgia"/>
              </a:rPr>
              <a:t>And Miriam was shut out from the camp seven days: and the people journeyed not till Miriam was brought in again.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12:16  |  Numbers 12:16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以後百姓從哈洗錄起行，在巴蘭的曠野安營。</a:t>
            </a:r>
          </a:p>
          <a:p xmlns:a="http://schemas.openxmlformats.org/drawingml/2006/main">
            <a:pPr algn="ctr">
              <a:buNone/>
            </a:pPr>
            <a:r>
              <a:rPr sz="2400">
                <a:solidFill>
                  <a:srgbClr val="FFFFFF"/>
                </a:solidFill>
                <a:latin typeface="Georgia"/>
                <a:ea typeface="Georgia"/>
                <a:cs typeface="Georgia"/>
              </a:rPr>
              <a:t>And afterward the people removed from Hazeroth, and pitched in the wilderness of Paran.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2026-08-30T03:54:06.3670000Z</dcterms:created>
  <dcterms:modified xsi:type="dcterms:W3CDTF">2026-08-30T03:54:06.3670000Z</dcterms:modified>
</coreProperties>
</file>