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08f003286084132" /><Relationship Type="http://schemas.openxmlformats.org/officeDocument/2006/relationships/extended-properties" Target="/docProps/app.xml" Id="R243f858e2ed34669" /><Relationship Type="http://schemas.openxmlformats.org/officeDocument/2006/relationships/officeDocument" Target="/ppt/presentation.xml" Id="R08f0043d91104703" /></Relationships>
</file>

<file path=ppt/presentation.xml><?xml version="1.0" encoding="utf-8"?>
<p:presentation xmlns:p="http://schemas.openxmlformats.org/presentationml/2006/main">
  <p:sldMasterIdLst>
    <p:sldMasterId xmlns:r="http://schemas.openxmlformats.org/officeDocument/2006/relationships" id="2147483648" r:id="R87590470aa0e45f2"/>
  </p:sldMasterIdLst>
  <p:notesMasterIdLst>
    <p:notesMasterId xmlns:r="http://schemas.openxmlformats.org/officeDocument/2006/relationships" r:id="Rd7104f9a3b6244a1"/>
  </p:notesMasterIdLst>
  <p:sldIdLst>
    <p:sldId xmlns:r="http://schemas.openxmlformats.org/officeDocument/2006/relationships" id="256" r:id="Rb0308ce3bb93473d"/>
    <p:sldId xmlns:r="http://schemas.openxmlformats.org/officeDocument/2006/relationships" id="257" r:id="Re3095a5ef906425c"/>
    <p:sldId xmlns:r="http://schemas.openxmlformats.org/officeDocument/2006/relationships" id="258" r:id="R621b685719a24689"/>
    <p:sldId xmlns:r="http://schemas.openxmlformats.org/officeDocument/2006/relationships" id="259" r:id="R4073610bdb014fff"/>
    <p:sldId xmlns:r="http://schemas.openxmlformats.org/officeDocument/2006/relationships" id="260" r:id="Rba2a97a7a3a6406a"/>
    <p:sldId xmlns:r="http://schemas.openxmlformats.org/officeDocument/2006/relationships" id="261" r:id="Re974d2c787334c27"/>
    <p:sldId xmlns:r="http://schemas.openxmlformats.org/officeDocument/2006/relationships" id="262" r:id="Raaa233056bf148df"/>
    <p:sldId xmlns:r="http://schemas.openxmlformats.org/officeDocument/2006/relationships" id="263" r:id="R4849faed9a434512"/>
    <p:sldId xmlns:r="http://schemas.openxmlformats.org/officeDocument/2006/relationships" id="264" r:id="R4e56a2e6279545a3"/>
    <p:sldId xmlns:r="http://schemas.openxmlformats.org/officeDocument/2006/relationships" id="265" r:id="Ra4c61d4af7b44a43"/>
    <p:sldId xmlns:r="http://schemas.openxmlformats.org/officeDocument/2006/relationships" id="266" r:id="R0688277516624cf3"/>
    <p:sldId xmlns:r="http://schemas.openxmlformats.org/officeDocument/2006/relationships" id="267" r:id="Reafc4990fe094834"/>
    <p:sldId xmlns:r="http://schemas.openxmlformats.org/officeDocument/2006/relationships" id="268" r:id="Rb3e470cf322742c1"/>
    <p:sldId xmlns:r="http://schemas.openxmlformats.org/officeDocument/2006/relationships" id="269" r:id="Rb1d7a8cbc21c4351"/>
    <p:sldId xmlns:r="http://schemas.openxmlformats.org/officeDocument/2006/relationships" id="270" r:id="Rec7dffc6dcb54833"/>
    <p:sldId xmlns:r="http://schemas.openxmlformats.org/officeDocument/2006/relationships" id="271" r:id="Rc2ad4dd135664c6d"/>
    <p:sldId xmlns:r="http://schemas.openxmlformats.org/officeDocument/2006/relationships" id="272" r:id="R0a0dc0b979134283"/>
    <p:sldId xmlns:r="http://schemas.openxmlformats.org/officeDocument/2006/relationships" id="273" r:id="Rf5b48bd4b7f24af5"/>
    <p:sldId xmlns:r="http://schemas.openxmlformats.org/officeDocument/2006/relationships" id="274" r:id="R3c31ea14cfde4e2f"/>
    <p:sldId xmlns:r="http://schemas.openxmlformats.org/officeDocument/2006/relationships" id="275" r:id="Ra5ffb143c56c4143"/>
    <p:sldId xmlns:r="http://schemas.openxmlformats.org/officeDocument/2006/relationships" id="276" r:id="R7bf6afd7522344e1"/>
    <p:sldId xmlns:r="http://schemas.openxmlformats.org/officeDocument/2006/relationships" id="277" r:id="Rc2ab31d4cb3f431f"/>
    <p:sldId xmlns:r="http://schemas.openxmlformats.org/officeDocument/2006/relationships" id="278" r:id="R4c83ece43dd3409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1a63da073d346d6" /><Relationship Type="http://schemas.openxmlformats.org/officeDocument/2006/relationships/slideMaster" Target="/ppt/slideMasters/slideMaster1.xml" Id="R87590470aa0e45f2" /><Relationship Type="http://schemas.openxmlformats.org/officeDocument/2006/relationships/notesMaster" Target="/ppt/notesMasters/notesMaster1.xml" Id="Rd7104f9a3b6244a1" /><Relationship Type="http://schemas.openxmlformats.org/officeDocument/2006/relationships/presProps" Target="/ppt/presProps.xml" Id="R6c5e04c101c446dc" /><Relationship Type="http://schemas.openxmlformats.org/officeDocument/2006/relationships/tableStyles" Target="/ppt/tableStyles.xml" Id="R565020fc77d94d9f" /><Relationship Type="http://schemas.openxmlformats.org/officeDocument/2006/relationships/slide" Target="/ppt/slides/slide1.xml" Id="Rb0308ce3bb93473d" /><Relationship Type="http://schemas.openxmlformats.org/officeDocument/2006/relationships/slide" Target="/ppt/slides/slide2.xml" Id="Re3095a5ef906425c" /><Relationship Type="http://schemas.openxmlformats.org/officeDocument/2006/relationships/slide" Target="/ppt/slides/slide3.xml" Id="R621b685719a24689" /><Relationship Type="http://schemas.openxmlformats.org/officeDocument/2006/relationships/slide" Target="/ppt/slides/slide4.xml" Id="R4073610bdb014fff" /><Relationship Type="http://schemas.openxmlformats.org/officeDocument/2006/relationships/slide" Target="/ppt/slides/slide5.xml" Id="Rba2a97a7a3a6406a" /><Relationship Type="http://schemas.openxmlformats.org/officeDocument/2006/relationships/slide" Target="/ppt/slides/slide6.xml" Id="Re974d2c787334c27" /><Relationship Type="http://schemas.openxmlformats.org/officeDocument/2006/relationships/slide" Target="/ppt/slides/slide7.xml" Id="Raaa233056bf148df" /><Relationship Type="http://schemas.openxmlformats.org/officeDocument/2006/relationships/slide" Target="/ppt/slides/slide8.xml" Id="R4849faed9a434512" /><Relationship Type="http://schemas.openxmlformats.org/officeDocument/2006/relationships/slide" Target="/ppt/slides/slide9.xml" Id="R4e56a2e6279545a3" /><Relationship Type="http://schemas.openxmlformats.org/officeDocument/2006/relationships/slide" Target="/ppt/slides/slide10.xml" Id="Ra4c61d4af7b44a43" /><Relationship Type="http://schemas.openxmlformats.org/officeDocument/2006/relationships/slide" Target="/ppt/slides/slide11.xml" Id="R0688277516624cf3" /><Relationship Type="http://schemas.openxmlformats.org/officeDocument/2006/relationships/slide" Target="/ppt/slides/slide12.xml" Id="Reafc4990fe094834" /><Relationship Type="http://schemas.openxmlformats.org/officeDocument/2006/relationships/slide" Target="/ppt/slides/slide13.xml" Id="Rb3e470cf322742c1" /><Relationship Type="http://schemas.openxmlformats.org/officeDocument/2006/relationships/slide" Target="/ppt/slides/slide14.xml" Id="Rb1d7a8cbc21c4351" /><Relationship Type="http://schemas.openxmlformats.org/officeDocument/2006/relationships/slide" Target="/ppt/slides/slide15.xml" Id="Rec7dffc6dcb54833" /><Relationship Type="http://schemas.openxmlformats.org/officeDocument/2006/relationships/slide" Target="/ppt/slides/slide16.xml" Id="Rc2ad4dd135664c6d" /><Relationship Type="http://schemas.openxmlformats.org/officeDocument/2006/relationships/slide" Target="/ppt/slides/slide17.xml" Id="R0a0dc0b979134283" /><Relationship Type="http://schemas.openxmlformats.org/officeDocument/2006/relationships/slide" Target="/ppt/slides/slide18.xml" Id="Rf5b48bd4b7f24af5" /><Relationship Type="http://schemas.openxmlformats.org/officeDocument/2006/relationships/slide" Target="/ppt/slides/slide19.xml" Id="R3c31ea14cfde4e2f" /><Relationship Type="http://schemas.openxmlformats.org/officeDocument/2006/relationships/slide" Target="/ppt/slides/slide20.xml" Id="Ra5ffb143c56c4143" /><Relationship Type="http://schemas.openxmlformats.org/officeDocument/2006/relationships/slide" Target="/ppt/slides/slide21.xml" Id="R7bf6afd7522344e1" /><Relationship Type="http://schemas.openxmlformats.org/officeDocument/2006/relationships/slide" Target="/ppt/slides/slide22.xml" Id="Rc2ab31d4cb3f431f" /><Relationship Type="http://schemas.openxmlformats.org/officeDocument/2006/relationships/slide" Target="/ppt/slides/slide23.xml" Id="R4c83ece43dd340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33e12d3d52e438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62ddf8527e4210" /><Relationship Type="http://schemas.openxmlformats.org/officeDocument/2006/relationships/notesMaster" Target="/ppt/notesMasters/notesMaster1.xml" Id="R12fde29f85954d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e0e8145a83f4fa6" /><Relationship Type="http://schemas.openxmlformats.org/officeDocument/2006/relationships/notesMaster" Target="/ppt/notesMasters/notesMaster1.xml" Id="R651412c6192e4b38" /></Relationships>
</file>

<file path=ppt/notesSlides/_rels/notesSlide3.xml.rels>&#65279;<?xml version="1.0" encoding="utf-8"?><Relationships xmlns="http://schemas.openxmlformats.org/package/2006/relationships"><Relationship Type="http://schemas.openxmlformats.org/officeDocument/2006/relationships/slide" Target="/ppt/slides/slide3.xml" Id="Rd2e28df8fd1b4f04" /><Relationship Type="http://schemas.openxmlformats.org/officeDocument/2006/relationships/notesMaster" Target="/ppt/notesMasters/notesMaster1.xml" Id="R76f987fc9a444437" /></Relationships>
</file>

<file path=ppt/notesSlides/_rels/notesSlide4.xml.rels>&#65279;<?xml version="1.0" encoding="utf-8"?><Relationships xmlns="http://schemas.openxmlformats.org/package/2006/relationships"><Relationship Type="http://schemas.openxmlformats.org/officeDocument/2006/relationships/slide" Target="/ppt/slides/slide4.xml" Id="Reeee18e7cb6f464d" /><Relationship Type="http://schemas.openxmlformats.org/officeDocument/2006/relationships/notesMaster" Target="/ppt/notesMasters/notesMaster1.xml" Id="Rd40857d90dce4eb1" /></Relationships>
</file>

<file path=ppt/notesSlides/_rels/notesSlide5.xml.rels>&#65279;<?xml version="1.0" encoding="utf-8"?><Relationships xmlns="http://schemas.openxmlformats.org/package/2006/relationships"><Relationship Type="http://schemas.openxmlformats.org/officeDocument/2006/relationships/slide" Target="/ppt/slides/slide5.xml" Id="R939868de23574ab9" /><Relationship Type="http://schemas.openxmlformats.org/officeDocument/2006/relationships/notesMaster" Target="/ppt/notesMasters/notesMaster1.xml" Id="Rbd4d46991d844305" /></Relationships>
</file>

<file path=ppt/notesSlides/_rels/notesSlide6.xml.rels>&#65279;<?xml version="1.0" encoding="utf-8"?><Relationships xmlns="http://schemas.openxmlformats.org/package/2006/relationships"><Relationship Type="http://schemas.openxmlformats.org/officeDocument/2006/relationships/slide" Target="/ppt/slides/slide6.xml" Id="R66d3561975224f67" /><Relationship Type="http://schemas.openxmlformats.org/officeDocument/2006/relationships/notesMaster" Target="/ppt/notesMasters/notesMaster1.xml" Id="R59294c86ac8d47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9e6f443fe3458b" /><Relationship Type="http://schemas.openxmlformats.org/officeDocument/2006/relationships/notesMaster" Target="/ppt/notesMasters/notesMaster1.xml" Id="R7be222a51e4346af" /></Relationships>
</file>

<file path=ppt/notesSlides/_rels/notesSlide8.xml.rels>&#65279;<?xml version="1.0" encoding="utf-8"?><Relationships xmlns="http://schemas.openxmlformats.org/package/2006/relationships"><Relationship Type="http://schemas.openxmlformats.org/officeDocument/2006/relationships/slide" Target="/ppt/slides/slide8.xml" Id="Rfb3ae8d8a5364226" /><Relationship Type="http://schemas.openxmlformats.org/officeDocument/2006/relationships/notesMaster" Target="/ppt/notesMasters/notesMaster1.xml" Id="Ra3445d8191204cbe" /></Relationships>
</file>

<file path=ppt/notesSlides/_rels/notesSlide9.xml.rels>&#65279;<?xml version="1.0" encoding="utf-8"?><Relationships xmlns="http://schemas.openxmlformats.org/package/2006/relationships"><Relationship Type="http://schemas.openxmlformats.org/officeDocument/2006/relationships/slide" Target="/ppt/slides/slide9.xml" Id="R3e880e257612487b" /><Relationship Type="http://schemas.openxmlformats.org/officeDocument/2006/relationships/notesMaster" Target="/ppt/notesMasters/notesMaster1.xml" Id="Rff25dc570efc4cd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a9b98706de24bf1" /><Relationship Type="http://schemas.openxmlformats.org/officeDocument/2006/relationships/notesMaster" Target="/ppt/notesMasters/notesMaster1.xml" Id="R4029760da004448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fe8e4d765954fe5" /><Relationship Type="http://schemas.openxmlformats.org/officeDocument/2006/relationships/notesMaster" Target="/ppt/notesMasters/notesMaster1.xml" Id="Rd9964248b12e400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09ae9190b62462a" /><Relationship Type="http://schemas.openxmlformats.org/officeDocument/2006/relationships/notesMaster" Target="/ppt/notesMasters/notesMaster1.xml" Id="R4abbe785527e4ac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2dabac97c304498" /><Relationship Type="http://schemas.openxmlformats.org/officeDocument/2006/relationships/notesMaster" Target="/ppt/notesMasters/notesMaster1.xml" Id="Raef0a9be13bd421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eca2d29a4a64701" /><Relationship Type="http://schemas.openxmlformats.org/officeDocument/2006/relationships/notesMaster" Target="/ppt/notesMasters/notesMaster1.xml" Id="R252498bb8a41448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2b16fe809a54b57" /><Relationship Type="http://schemas.openxmlformats.org/officeDocument/2006/relationships/notesMaster" Target="/ppt/notesMasters/notesMaster1.xml" Id="R99b4c211bfbd4f9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e59e76fddb64a90" /><Relationship Type="http://schemas.openxmlformats.org/officeDocument/2006/relationships/notesMaster" Target="/ppt/notesMasters/notesMaster1.xml" Id="R58a43784a3b3464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a95f44019144647" /><Relationship Type="http://schemas.openxmlformats.org/officeDocument/2006/relationships/notesMaster" Target="/ppt/notesMasters/notesMaster1.xml" Id="R9a5e79f51e3a4fe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612a07380bf48ca" /><Relationship Type="http://schemas.openxmlformats.org/officeDocument/2006/relationships/notesMaster" Target="/ppt/notesMasters/notesMaster1.xml" Id="Ra512432ddede462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fec631c39e94bdc" /><Relationship Type="http://schemas.openxmlformats.org/officeDocument/2006/relationships/notesMaster" Target="/ppt/notesMasters/notesMaster1.xml" Id="R94a21c21359e498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617d6dc5eca4a0a" /><Relationship Type="http://schemas.openxmlformats.org/officeDocument/2006/relationships/notesMaster" Target="/ppt/notesMasters/notesMaster1.xml" Id="R3cb1aab7fd2e4f1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a74c070cf57469d" /><Relationship Type="http://schemas.openxmlformats.org/officeDocument/2006/relationships/notesMaster" Target="/ppt/notesMasters/notesMaster1.xml" Id="Rbacc124c7ee4489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bbaa04740b04ca6" /><Relationship Type="http://schemas.openxmlformats.org/officeDocument/2006/relationships/notesMaster" Target="/ppt/notesMasters/notesMaster1.xml" Id="R583aadd314b34e2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a66c3d60a984ca4" /><Relationship Type="http://schemas.openxmlformats.org/officeDocument/2006/relationships/notesMaster" Target="/ppt/notesMasters/notesMaster1.xml" Id="R8ca6e450165b465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1cb8ea1b6b1415b" /><Relationship Type="http://schemas.openxmlformats.org/officeDocument/2006/relationships/image" Target="/ppt/media/image.png" Id="R7e813205d6714444" /><Relationship Type="http://schemas.openxmlformats.org/officeDocument/2006/relationships/image" Target="/ppt/media/image2.png" Id="R939f2722eba142ed" /><Relationship Type="http://schemas.openxmlformats.org/officeDocument/2006/relationships/image" Target="/ppt/media/image.jpeg" Id="R3da4101771e549f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a72200ee72b4e0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e813205d671444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39f2722eba142e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da4101771e549f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da33cd9b65441b9" /><Relationship Type="http://schemas.openxmlformats.org/officeDocument/2006/relationships/slideLayout" Target="/ppt/slideLayouts/slideLayout1.xml" Id="R01de21dcc9ff4e76" /><Relationship Type="http://schemas.openxmlformats.org/officeDocument/2006/relationships/slideLayout" Target="/ppt/slideLayouts/slideLayout2.xml" Id="Rfcc743048eac4f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1de21dcc9ff4e76"/>
    <p:sldLayoutId xmlns:r="http://schemas.openxmlformats.org/officeDocument/2006/relationships" id="2147483650" r:id="Rfcc743048eac4f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07278f237f64e4c" /><Relationship Type="http://schemas.openxmlformats.org/officeDocument/2006/relationships/notesSlide" Target="/ppt/notesSlides/notesSlide1.xml" Id="R0a603f83008d466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251d5c0d92242e5" /><Relationship Type="http://schemas.openxmlformats.org/officeDocument/2006/relationships/notesSlide" Target="/ppt/notesSlides/notesSlide2.xml" Id="R8cac8d7b577747f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cd24814e0634edc" /><Relationship Type="http://schemas.openxmlformats.org/officeDocument/2006/relationships/notesSlide" Target="/ppt/notesSlides/notesSlide3.xml" Id="R0e0ed1142118472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f428e0ad20242dd" /><Relationship Type="http://schemas.openxmlformats.org/officeDocument/2006/relationships/notesSlide" Target="/ppt/notesSlides/notesSlide4.xml" Id="R855318c531c64ae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cc1fc2c32b84a57" /><Relationship Type="http://schemas.openxmlformats.org/officeDocument/2006/relationships/notesSlide" Target="/ppt/notesSlides/notesSlide5.xml" Id="R64ff1e67230c487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6a8bc24c702458b" /><Relationship Type="http://schemas.openxmlformats.org/officeDocument/2006/relationships/notesSlide" Target="/ppt/notesSlides/notesSlide6.xml" Id="Rd7d3f3aa003f4fa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c5a15abd2bc4d61" /><Relationship Type="http://schemas.openxmlformats.org/officeDocument/2006/relationships/notesSlide" Target="/ppt/notesSlides/notesSlide7.xml" Id="R4c812a1658c4480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8c7427d1e824db0" /><Relationship Type="http://schemas.openxmlformats.org/officeDocument/2006/relationships/notesSlide" Target="/ppt/notesSlides/notesSlide8.xml" Id="Re577b763c88046d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c0dba9d0f114d3b" /><Relationship Type="http://schemas.openxmlformats.org/officeDocument/2006/relationships/notesSlide" Target="/ppt/notesSlides/notesSlide9.xml" Id="Rbd556c563eca4a6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83c85cc99c147d0" /><Relationship Type="http://schemas.openxmlformats.org/officeDocument/2006/relationships/notesSlide" Target="/ppt/notesSlides/notesSlide10.xml" Id="Rfbb2cb6f27f141a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6cc65b212b5400d" /><Relationship Type="http://schemas.openxmlformats.org/officeDocument/2006/relationships/notesSlide" Target="/ppt/notesSlides/notesSlide11.xml" Id="Rb87a060a52494e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c27334fca674eee" /><Relationship Type="http://schemas.openxmlformats.org/officeDocument/2006/relationships/notesSlide" Target="/ppt/notesSlides/notesSlide12.xml" Id="R0ad3747a28b546b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99856dbe5234a0c" /><Relationship Type="http://schemas.openxmlformats.org/officeDocument/2006/relationships/notesSlide" Target="/ppt/notesSlides/notesSlide13.xml" Id="Rd8b93d39cc6b480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f727467cb134de5" /><Relationship Type="http://schemas.openxmlformats.org/officeDocument/2006/relationships/notesSlide" Target="/ppt/notesSlides/notesSlide14.xml" Id="Rb8c964bf0c15453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6abfeb43e334cfc" /><Relationship Type="http://schemas.openxmlformats.org/officeDocument/2006/relationships/notesSlide" Target="/ppt/notesSlides/notesSlide15.xml" Id="R8e61e4e94e6f4d1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800ed6418324082" /><Relationship Type="http://schemas.openxmlformats.org/officeDocument/2006/relationships/notesSlide" Target="/ppt/notesSlides/notesSlide16.xml" Id="Rbb6bf2c8a560483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ac4f87792434030" /><Relationship Type="http://schemas.openxmlformats.org/officeDocument/2006/relationships/notesSlide" Target="/ppt/notesSlides/notesSlide17.xml" Id="Rcc381988ca9f422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0a84eac712a4424" /><Relationship Type="http://schemas.openxmlformats.org/officeDocument/2006/relationships/notesSlide" Target="/ppt/notesSlides/notesSlide18.xml" Id="Rcc31b6df3732454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3ca9284077d4a97" /><Relationship Type="http://schemas.openxmlformats.org/officeDocument/2006/relationships/notesSlide" Target="/ppt/notesSlides/notesSlide19.xml" Id="Rf3535ae9139f4f3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d63ba0be0fa439f" /><Relationship Type="http://schemas.openxmlformats.org/officeDocument/2006/relationships/notesSlide" Target="/ppt/notesSlides/notesSlide20.xml" Id="R1ad8b585f68b4bb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45d0c9036654e4f" /><Relationship Type="http://schemas.openxmlformats.org/officeDocument/2006/relationships/notesSlide" Target="/ppt/notesSlides/notesSlide21.xml" Id="Rda8bb12bbd4745a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c2f15a756014825" /><Relationship Type="http://schemas.openxmlformats.org/officeDocument/2006/relationships/notesSlide" Target="/ppt/notesSlides/notesSlide22.xml" Id="Ref4d119395224b9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7e7295608934e0f" /><Relationship Type="http://schemas.openxmlformats.org/officeDocument/2006/relationships/notesSlide" Target="/ppt/notesSlides/notesSlide23.xml" Id="Rd6ab9f628b4c400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啟示錄第3章</a:t>
            </a:r>
          </a:p>
          <a:p xmlns:a="http://schemas.openxmlformats.org/drawingml/2006/main">
            <a:pPr algn="ctr">
              <a:buNone/>
            </a:pPr>
            <a:r>
              <a:rPr sz="2000">
                <a:solidFill>
                  <a:srgbClr val="FFFFFF"/>
                </a:solidFill>
                <a:latin typeface="Georgia"/>
                <a:ea typeface="Georgia"/>
                <a:cs typeface="Georgia"/>
              </a:rPr>
              <a:t>Revelation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  |  Revelation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「你要寫信給撒狄教會的使者，說：『那有神的七靈和七星的，說：我知道你的行為，按名你是活的，其實是死的。</a:t>
            </a:r>
          </a:p>
          <a:p xmlns:a="http://schemas.openxmlformats.org/drawingml/2006/main">
            <a:pPr algn="ctr">
              <a:buNone/>
            </a:pPr>
            <a:r>
              <a:rPr sz="2100">
                <a:solidFill>
                  <a:srgbClr val="FFFFFF"/>
                </a:solidFill>
                <a:latin typeface="Georgia"/>
                <a:ea typeface="Georgia"/>
                <a:cs typeface="Georgia"/>
              </a:rPr>
              <a:t>And unto the angel of the church in Sardis write; These things saith he that hath the seven Spirits of God, and the seven stars; I know thy works, that thou hast a name that thou livest, and art dead.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3:2  |  Revelation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你要警醒，堅固那剩下將要衰微的；因我見你的行為，在我神面前，沒有一樣是完全的。</a:t>
            </a:r>
          </a:p>
          <a:p xmlns:a="http://schemas.openxmlformats.org/drawingml/2006/main">
            <a:pPr algn="ctr">
              <a:buNone/>
            </a:pPr>
            <a:r>
              <a:rPr sz="2400">
                <a:solidFill>
                  <a:srgbClr val="FFFFFF"/>
                </a:solidFill>
                <a:latin typeface="Georgia"/>
                <a:ea typeface="Georgia"/>
                <a:cs typeface="Georgia"/>
              </a:rPr>
              <a:t>Be watchful, and strengthen the things which remain, that are ready to die: for I have not found thy works perfect before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3:3  |  Revelation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所以要回想你是怎樣領受、怎樣聽見的，又要遵守，並要悔改。若不警醒，我必臨到你那裏，如同賊一樣。我幾時臨到，你也決不能知道。</a:t>
            </a:r>
          </a:p>
          <a:p xmlns:a="http://schemas.openxmlformats.org/drawingml/2006/main">
            <a:pPr algn="ctr">
              <a:buNone/>
            </a:pPr>
            <a:r>
              <a:rPr sz="2100">
                <a:solidFill>
                  <a:srgbClr val="FFFFFF"/>
                </a:solidFill>
                <a:latin typeface="Georgia"/>
                <a:ea typeface="Georgia"/>
                <a:cs typeface="Georgia"/>
              </a:rPr>
              <a:t>Remember therefore how thou hast received and heard, and hold fast, and repent. If therefore thou shalt not watch, I will come on thee as a thief, and thou shalt not know what hour I will come upon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3:4  |  Revelation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然而在撒狄，你還有幾名是未曾污穢自己衣服的，他們要穿白衣與我同行，因為他們是配得過的。</a:t>
            </a:r>
          </a:p>
          <a:p xmlns:a="http://schemas.openxmlformats.org/drawingml/2006/main">
            <a:pPr algn="ctr">
              <a:buNone/>
            </a:pPr>
            <a:r>
              <a:rPr sz="2400">
                <a:solidFill>
                  <a:srgbClr val="FFFFFF"/>
                </a:solidFill>
                <a:latin typeface="Georgia"/>
                <a:ea typeface="Georgia"/>
                <a:cs typeface="Georgia"/>
              </a:rPr>
              <a:t>Thou hast a few names even in Sardis which have not defiled their garments; and they shall walk with me in white: for they are worthy.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3:5  |  Revelation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凡得勝的必這樣穿白衣，我也必不從生命冊上塗抹他的名；且要在我父面前，和我父眾使者面前，認他的名。</a:t>
            </a:r>
          </a:p>
          <a:p xmlns:a="http://schemas.openxmlformats.org/drawingml/2006/main">
            <a:pPr algn="ctr">
              <a:buNone/>
            </a:pPr>
            <a:r>
              <a:rPr sz="2100">
                <a:solidFill>
                  <a:srgbClr val="FFFFFF"/>
                </a:solidFill>
                <a:latin typeface="Georgia"/>
                <a:ea typeface="Georgia"/>
                <a:cs typeface="Georgia"/>
              </a:rPr>
              <a:t>He that overcometh, the same shall be clothed in white raiment; and I will not blot out his name out of the book of life, but I will confess his name before my Father, and before his angels.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3:6  |  Revelation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[聖]靈向眾教會所說的話，凡有耳的，就應當聽！』」</a:t>
            </a:r>
          </a:p>
          <a:p xmlns:a="http://schemas.openxmlformats.org/drawingml/2006/main">
            <a:pPr algn="ctr">
              <a:buNone/>
            </a:pPr>
            <a:r>
              <a:rPr sz="2800">
                <a:solidFill>
                  <a:srgbClr val="FFFFFF"/>
                </a:solidFill>
                <a:latin typeface="Georgia"/>
                <a:ea typeface="Georgia"/>
                <a:cs typeface="Georgia"/>
              </a:rPr>
              <a:t>He that hath an ear, let him hear what the Spirit saith unto the churches.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3:7  |  Revelation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「你要寫信給非拉鐵非教會的使者，說：『那聖潔、真實、拿着大衛的鑰匙、開了就沒有人能關、關了就沒有人能開的，說：</a:t>
            </a:r>
          </a:p>
          <a:p xmlns:a="http://schemas.openxmlformats.org/drawingml/2006/main">
            <a:pPr algn="ctr">
              <a:buNone/>
            </a:pPr>
            <a:r>
              <a:rPr sz="2100">
                <a:solidFill>
                  <a:srgbClr val="FFFFFF"/>
                </a:solidFill>
                <a:latin typeface="Georgia"/>
                <a:ea typeface="Georgia"/>
                <a:cs typeface="Georgia"/>
              </a:rPr>
              <a:t>And to the angel of the church in Philadelphia write; These things saith he that is holy, he that is true, he that hath the key of David, he that openeth, and no man shutteth; and shutteth, and no man openeth;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3:8  |  Revelation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我知道你的行為，你略有一點力量，也曾遵守我的道，沒有棄絕我的名。看哪，我在你面前給你一個敞開的門，是無人能關的。</a:t>
            </a:r>
          </a:p>
          <a:p xmlns:a="http://schemas.openxmlformats.org/drawingml/2006/main">
            <a:pPr algn="ctr">
              <a:buNone/>
            </a:pPr>
            <a:r>
              <a:rPr sz="2100">
                <a:solidFill>
                  <a:srgbClr val="FFFFFF"/>
                </a:solidFill>
                <a:latin typeface="Georgia"/>
                <a:ea typeface="Georgia"/>
                <a:cs typeface="Georgia"/>
              </a:rPr>
              <a:t>I know thy works: behold, I have set before thee an open door, and no man can shut it: for thou hast a little strength, and hast kept my word, and hast not denied my name.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3:9  |  Revelation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那撒但一會的，自稱是猶太人，其實不是猶太人，乃是說謊話的，我要使他們來，在你腳前下拜，也使他們知道我是已經愛你了。</a:t>
            </a:r>
          </a:p>
          <a:p xmlns:a="http://schemas.openxmlformats.org/drawingml/2006/main">
            <a:pPr algn="ctr">
              <a:buNone/>
            </a:pPr>
            <a:r>
              <a:rPr sz="2100">
                <a:solidFill>
                  <a:srgbClr val="FFFFFF"/>
                </a:solidFill>
                <a:latin typeface="Georgia"/>
                <a:ea typeface="Georgia"/>
                <a:cs typeface="Georgia"/>
              </a:rPr>
              <a:t>Behold, I will make them of the synagogue of Satan, which say they are Jews, and are not, but do lie; behold, I will make them to come and worship before thy feet, and to know that I have loved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3:10  |  Revelation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你既遵守我忍耐的道，我必在普天下人受試煉的時候，保守你免去你的試煉。</a:t>
            </a:r>
          </a:p>
          <a:p xmlns:a="http://schemas.openxmlformats.org/drawingml/2006/main">
            <a:pPr algn="ctr">
              <a:buNone/>
            </a:pPr>
            <a:r>
              <a:rPr sz="2100">
                <a:solidFill>
                  <a:srgbClr val="FFFFFF"/>
                </a:solidFill>
                <a:latin typeface="Georgia"/>
                <a:ea typeface="Georgia"/>
                <a:cs typeface="Georgia"/>
              </a:rPr>
              <a:t>Because thou hast kept the word of my patience, I also will keep thee from the hour of temptation, which shall come upon all the world, to try them that dwell upon the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3:11  |  Revelation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我必快來，你要持守你所有的，免得人奪去你的冠冕。</a:t>
            </a:r>
          </a:p>
          <a:p xmlns:a="http://schemas.openxmlformats.org/drawingml/2006/main">
            <a:pPr algn="ctr">
              <a:buNone/>
            </a:pPr>
            <a:r>
              <a:rPr sz="2400">
                <a:solidFill>
                  <a:srgbClr val="FFFFFF"/>
                </a:solidFill>
                <a:latin typeface="Georgia"/>
                <a:ea typeface="Georgia"/>
                <a:cs typeface="Georgia"/>
              </a:rPr>
              <a:t>Behold, I come quickly: hold that fast which thou hast, that no man take thy crown.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3:12  |  Revelation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得勝的，我要叫他在我神殿中作柱子，他也必不再從那裏出去。我又要將我神的名和我神城的名（這城就是從天上、從我神那裏降下來的新耶路撒冷），並我的新名，都寫在他上面。</a:t>
            </a:r>
          </a:p>
          <a:p xmlns:a="http://schemas.openxmlformats.org/drawingml/2006/main">
            <a:pPr algn="ctr">
              <a:buNone/>
            </a:pPr>
            <a:r>
              <a:rPr sz="1800">
                <a:solidFill>
                  <a:srgbClr val="FFFFFF"/>
                </a:solidFill>
                <a:latin typeface="Georgia"/>
                <a:ea typeface="Georgia"/>
                <a:cs typeface="Georgia"/>
              </a:rPr>
              <a:t>Him that overcometh will I make a pillar in the temple of my God, and he shall go no more out: and I will write upon him the name of my God, and the name of the city of my God, which is new Jerusalem, which cometh down out of heaven from my God: and I will write upon him my new name.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3:13  |  Revelation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[聖]靈向眾教會所說的話，凡有耳的，就應當聽！』」</a:t>
            </a:r>
          </a:p>
          <a:p xmlns:a="http://schemas.openxmlformats.org/drawingml/2006/main">
            <a:pPr algn="ctr">
              <a:buNone/>
            </a:pPr>
            <a:r>
              <a:rPr sz="2800">
                <a:solidFill>
                  <a:srgbClr val="FFFFFF"/>
                </a:solidFill>
                <a:latin typeface="Georgia"/>
                <a:ea typeface="Georgia"/>
                <a:cs typeface="Georgia"/>
              </a:rPr>
              <a:t>He that hath an ear, let him hear what the Spirit saith unto the churches.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3:14  |  Revelation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「你要寫信給老底嘉教會的使者，說：『那為阿們的，為誠信真實見證的，在神創造萬物之上為元首的，說：</a:t>
            </a:r>
          </a:p>
          <a:p xmlns:a="http://schemas.openxmlformats.org/drawingml/2006/main">
            <a:pPr algn="ctr">
              <a:buNone/>
            </a:pPr>
            <a:r>
              <a:rPr sz="2100">
                <a:solidFill>
                  <a:srgbClr val="FFFFFF"/>
                </a:solidFill>
                <a:latin typeface="Georgia"/>
                <a:ea typeface="Georgia"/>
                <a:cs typeface="Georgia"/>
              </a:rPr>
              <a:t>And unto the angel of the church of the Laodiceans write; These things saith the Amen, the faithful and true witness, the beginning of the creation of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3:15  |  Revelation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我知道你的行為，你也不冷也不熱；我巴不得你或冷或熱。</a:t>
            </a:r>
          </a:p>
          <a:p xmlns:a="http://schemas.openxmlformats.org/drawingml/2006/main">
            <a:pPr algn="ctr">
              <a:buNone/>
            </a:pPr>
            <a:r>
              <a:rPr sz="2400">
                <a:solidFill>
                  <a:srgbClr val="FFFFFF"/>
                </a:solidFill>
                <a:latin typeface="Georgia"/>
                <a:ea typeface="Georgia"/>
                <a:cs typeface="Georgia"/>
              </a:rPr>
              <a:t>I know thy works, that thou art neither cold nor hot: I would thou wert cold or hot.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3:16  |  Revelation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你既[如]溫[水]，也不冷也不熱，所以我必從我口中把你吐出去。</a:t>
            </a:r>
          </a:p>
          <a:p xmlns:a="http://schemas.openxmlformats.org/drawingml/2006/main">
            <a:pPr algn="ctr">
              <a:buNone/>
            </a:pPr>
            <a:r>
              <a:rPr sz="2400">
                <a:solidFill>
                  <a:srgbClr val="FFFFFF"/>
                </a:solidFill>
                <a:latin typeface="Georgia"/>
                <a:ea typeface="Georgia"/>
                <a:cs typeface="Georgia"/>
              </a:rPr>
              <a:t>So then because thou art lukewarm, and neither cold nor hot, I will spue thee out of my mouth.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3:17  |  Revelation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你說：我是富足，已經發了財，一樣都不缺；卻不知道你是那困苦、可憐、貧窮、瞎眼、赤身的。</a:t>
            </a:r>
          </a:p>
          <a:p xmlns:a="http://schemas.openxmlformats.org/drawingml/2006/main">
            <a:pPr algn="ctr">
              <a:buNone/>
            </a:pPr>
            <a:r>
              <a:rPr sz="2100">
                <a:solidFill>
                  <a:srgbClr val="FFFFFF"/>
                </a:solidFill>
                <a:latin typeface="Georgia"/>
                <a:ea typeface="Georgia"/>
                <a:cs typeface="Georgia"/>
              </a:rPr>
              <a:t>Because thou sayest, I am rich, and increased with goods, and have need of nothing; and knowest not that thou art wretched, and miserable, and poor, and blind, and naked: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3:18  |  Revelation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我勸你向我買火煉的金子，叫你富足；又買白衣穿上，叫你赤身的羞恥不露出來；又買眼藥擦你的眼睛，使你能看見。</a:t>
            </a:r>
          </a:p>
          <a:p xmlns:a="http://schemas.openxmlformats.org/drawingml/2006/main">
            <a:pPr algn="ctr">
              <a:buNone/>
            </a:pPr>
            <a:r>
              <a:rPr sz="1800">
                <a:solidFill>
                  <a:srgbClr val="FFFFFF"/>
                </a:solidFill>
                <a:latin typeface="Georgia"/>
                <a:ea typeface="Georgia"/>
                <a:cs typeface="Georgia"/>
              </a:rPr>
              <a:t>I counsel thee to buy of me gold tried in the fire, that thou mayest be rich; and white raiment, that thou mayest be clothed, and that the shame of thy nakedness do not appear; and anoint thine eyes with eyesalve, that thou mayest see.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3:19  |  Revelation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凡我所疼愛的，我就責備管教他；所以你要發熱心，也要悔改。</a:t>
            </a:r>
          </a:p>
          <a:p xmlns:a="http://schemas.openxmlformats.org/drawingml/2006/main">
            <a:pPr algn="ctr">
              <a:buNone/>
            </a:pPr>
            <a:r>
              <a:rPr sz="2800">
                <a:solidFill>
                  <a:srgbClr val="FFFFFF"/>
                </a:solidFill>
                <a:latin typeface="Georgia"/>
                <a:ea typeface="Georgia"/>
                <a:cs typeface="Georgia"/>
              </a:rPr>
              <a:t>As many as I love, I rebuke and chasten: be zealous therefore, and repent.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3:20  |  Revelation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看哪，我站在門外叩門，若有聽見我聲音就開門的，我要進到他那裏去，我與他，他與我一同坐席。</a:t>
            </a:r>
          </a:p>
          <a:p xmlns:a="http://schemas.openxmlformats.org/drawingml/2006/main">
            <a:pPr algn="ctr">
              <a:buNone/>
            </a:pPr>
            <a:r>
              <a:rPr sz="2100">
                <a:solidFill>
                  <a:srgbClr val="FFFFFF"/>
                </a:solidFill>
                <a:latin typeface="Georgia"/>
                <a:ea typeface="Georgia"/>
                <a:cs typeface="Georgia"/>
              </a:rPr>
              <a:t>Behold, I stand at the door, and knock: if any man hear my voice, and open the door, I will come in to him, and will sup with him, and he with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3:21  |  Revelation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得勝的，我要賜他在我寶座上與我同坐，就如我得了勝，在我父的寶座上與他同坐一般。</a:t>
            </a:r>
          </a:p>
          <a:p xmlns:a="http://schemas.openxmlformats.org/drawingml/2006/main">
            <a:pPr algn="ctr">
              <a:buNone/>
            </a:pPr>
            <a:r>
              <a:rPr sz="2400">
                <a:solidFill>
                  <a:srgbClr val="FFFFFF"/>
                </a:solidFill>
                <a:latin typeface="Georgia"/>
                <a:ea typeface="Georgia"/>
                <a:cs typeface="Georgia"/>
              </a:rPr>
              <a:t>To him that overcometh will I grant to sit with me in my throne, even as I also overcame, and am set down with my Father in his throne.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3:22  |  Revelation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[聖]靈向眾教會所說的話，凡有耳的，就應當聽！』」</a:t>
            </a:r>
          </a:p>
          <a:p xmlns:a="http://schemas.openxmlformats.org/drawingml/2006/main">
            <a:pPr algn="ctr">
              <a:buNone/>
            </a:pPr>
            <a:r>
              <a:rPr sz="2800">
                <a:solidFill>
                  <a:srgbClr val="FFFFFF"/>
                </a:solidFill>
                <a:latin typeface="Georgia"/>
                <a:ea typeface="Georgia"/>
                <a:cs typeface="Georgia"/>
              </a:rPr>
              <a:t>He that hath an ear, let him hear what the Spirit saith unto the churches.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2026-08-30T06:43:45.7510000Z</dcterms:created>
  <dcterms:modified xsi:type="dcterms:W3CDTF">2026-08-30T06:43:45.7510000Z</dcterms:modified>
</coreProperties>
</file>