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8557c36cc3b49fa" /><Relationship Type="http://schemas.openxmlformats.org/officeDocument/2006/relationships/extended-properties" Target="/docProps/app.xml" Id="R0e601752d31f422b" /><Relationship Type="http://schemas.openxmlformats.org/officeDocument/2006/relationships/officeDocument" Target="/ppt/presentation.xml" Id="R2a1d46252d1448b0" /></Relationships>
</file>

<file path=ppt/presentation.xml><?xml version="1.0" encoding="utf-8"?>
<p:presentation xmlns:p="http://schemas.openxmlformats.org/presentationml/2006/main">
  <p:sldMasterIdLst>
    <p:sldMasterId xmlns:r="http://schemas.openxmlformats.org/officeDocument/2006/relationships" id="2147483648" r:id="R0ffb911406a84177"/>
  </p:sldMasterIdLst>
  <p:notesMasterIdLst>
    <p:notesMasterId xmlns:r="http://schemas.openxmlformats.org/officeDocument/2006/relationships" r:id="R1f64431bc5ca4296"/>
  </p:notesMasterIdLst>
  <p:sldIdLst>
    <p:sldId xmlns:r="http://schemas.openxmlformats.org/officeDocument/2006/relationships" id="256" r:id="Rde84c6cc1d3a46d1"/>
    <p:sldId xmlns:r="http://schemas.openxmlformats.org/officeDocument/2006/relationships" id="257" r:id="R43a0e84f1d0a4dba"/>
    <p:sldId xmlns:r="http://schemas.openxmlformats.org/officeDocument/2006/relationships" id="258" r:id="R2330d55bcd604d04"/>
    <p:sldId xmlns:r="http://schemas.openxmlformats.org/officeDocument/2006/relationships" id="259" r:id="Rde748e71d4ce4637"/>
    <p:sldId xmlns:r="http://schemas.openxmlformats.org/officeDocument/2006/relationships" id="260" r:id="Rd8103f45d98241b4"/>
    <p:sldId xmlns:r="http://schemas.openxmlformats.org/officeDocument/2006/relationships" id="261" r:id="R5c3fd06a753445f6"/>
    <p:sldId xmlns:r="http://schemas.openxmlformats.org/officeDocument/2006/relationships" id="262" r:id="R16d6ad9170b24d34"/>
    <p:sldId xmlns:r="http://schemas.openxmlformats.org/officeDocument/2006/relationships" id="263" r:id="R5b1fa23dc8ac46dc"/>
    <p:sldId xmlns:r="http://schemas.openxmlformats.org/officeDocument/2006/relationships" id="264" r:id="Rd11c6ec00310438f"/>
    <p:sldId xmlns:r="http://schemas.openxmlformats.org/officeDocument/2006/relationships" id="265" r:id="R9ba4f622297d459b"/>
    <p:sldId xmlns:r="http://schemas.openxmlformats.org/officeDocument/2006/relationships" id="266" r:id="R962a50c361ee46e8"/>
    <p:sldId xmlns:r="http://schemas.openxmlformats.org/officeDocument/2006/relationships" id="267" r:id="R2b7b79cf9bd44bf5"/>
    <p:sldId xmlns:r="http://schemas.openxmlformats.org/officeDocument/2006/relationships" id="268" r:id="R75b4d7015f5745f4"/>
    <p:sldId xmlns:r="http://schemas.openxmlformats.org/officeDocument/2006/relationships" id="269" r:id="Reb69edb69ece46a0"/>
    <p:sldId xmlns:r="http://schemas.openxmlformats.org/officeDocument/2006/relationships" id="270" r:id="Rda2a5afe3ffc4b93"/>
    <p:sldId xmlns:r="http://schemas.openxmlformats.org/officeDocument/2006/relationships" id="271" r:id="R01ac0392c7754db2"/>
    <p:sldId xmlns:r="http://schemas.openxmlformats.org/officeDocument/2006/relationships" id="272" r:id="Rf38f270a39c34467"/>
    <p:sldId xmlns:r="http://schemas.openxmlformats.org/officeDocument/2006/relationships" id="273" r:id="R379bbfa529064821"/>
    <p:sldId xmlns:r="http://schemas.openxmlformats.org/officeDocument/2006/relationships" id="274" r:id="R2ad590cd7f6d4d5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82a19ab395543f6" /><Relationship Type="http://schemas.openxmlformats.org/officeDocument/2006/relationships/slideMaster" Target="/ppt/slideMasters/slideMaster1.xml" Id="R0ffb911406a84177" /><Relationship Type="http://schemas.openxmlformats.org/officeDocument/2006/relationships/notesMaster" Target="/ppt/notesMasters/notesMaster1.xml" Id="R1f64431bc5ca4296" /><Relationship Type="http://schemas.openxmlformats.org/officeDocument/2006/relationships/presProps" Target="/ppt/presProps.xml" Id="Rb5e21589488948af" /><Relationship Type="http://schemas.openxmlformats.org/officeDocument/2006/relationships/tableStyles" Target="/ppt/tableStyles.xml" Id="R3441c0af55254502" /><Relationship Type="http://schemas.openxmlformats.org/officeDocument/2006/relationships/slide" Target="/ppt/slides/slide1.xml" Id="Rde84c6cc1d3a46d1" /><Relationship Type="http://schemas.openxmlformats.org/officeDocument/2006/relationships/slide" Target="/ppt/slides/slide2.xml" Id="R43a0e84f1d0a4dba" /><Relationship Type="http://schemas.openxmlformats.org/officeDocument/2006/relationships/slide" Target="/ppt/slides/slide3.xml" Id="R2330d55bcd604d04" /><Relationship Type="http://schemas.openxmlformats.org/officeDocument/2006/relationships/slide" Target="/ppt/slides/slide4.xml" Id="Rde748e71d4ce4637" /><Relationship Type="http://schemas.openxmlformats.org/officeDocument/2006/relationships/slide" Target="/ppt/slides/slide5.xml" Id="Rd8103f45d98241b4" /><Relationship Type="http://schemas.openxmlformats.org/officeDocument/2006/relationships/slide" Target="/ppt/slides/slide6.xml" Id="R5c3fd06a753445f6" /><Relationship Type="http://schemas.openxmlformats.org/officeDocument/2006/relationships/slide" Target="/ppt/slides/slide7.xml" Id="R16d6ad9170b24d34" /><Relationship Type="http://schemas.openxmlformats.org/officeDocument/2006/relationships/slide" Target="/ppt/slides/slide8.xml" Id="R5b1fa23dc8ac46dc" /><Relationship Type="http://schemas.openxmlformats.org/officeDocument/2006/relationships/slide" Target="/ppt/slides/slide9.xml" Id="Rd11c6ec00310438f" /><Relationship Type="http://schemas.openxmlformats.org/officeDocument/2006/relationships/slide" Target="/ppt/slides/slide10.xml" Id="R9ba4f622297d459b" /><Relationship Type="http://schemas.openxmlformats.org/officeDocument/2006/relationships/slide" Target="/ppt/slides/slide11.xml" Id="R962a50c361ee46e8" /><Relationship Type="http://schemas.openxmlformats.org/officeDocument/2006/relationships/slide" Target="/ppt/slides/slide12.xml" Id="R2b7b79cf9bd44bf5" /><Relationship Type="http://schemas.openxmlformats.org/officeDocument/2006/relationships/slide" Target="/ppt/slides/slide13.xml" Id="R75b4d7015f5745f4" /><Relationship Type="http://schemas.openxmlformats.org/officeDocument/2006/relationships/slide" Target="/ppt/slides/slide14.xml" Id="Reb69edb69ece46a0" /><Relationship Type="http://schemas.openxmlformats.org/officeDocument/2006/relationships/slide" Target="/ppt/slides/slide15.xml" Id="Rda2a5afe3ffc4b93" /><Relationship Type="http://schemas.openxmlformats.org/officeDocument/2006/relationships/slide" Target="/ppt/slides/slide16.xml" Id="R01ac0392c7754db2" /><Relationship Type="http://schemas.openxmlformats.org/officeDocument/2006/relationships/slide" Target="/ppt/slides/slide17.xml" Id="Rf38f270a39c34467" /><Relationship Type="http://schemas.openxmlformats.org/officeDocument/2006/relationships/slide" Target="/ppt/slides/slide18.xml" Id="R379bbfa529064821" /><Relationship Type="http://schemas.openxmlformats.org/officeDocument/2006/relationships/slide" Target="/ppt/slides/slide19.xml" Id="R2ad590cd7f6d4d5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fa6536c50ff4b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c2d719d35a34895" /><Relationship Type="http://schemas.openxmlformats.org/officeDocument/2006/relationships/notesMaster" Target="/ppt/notesMasters/notesMaster1.xml" Id="Rc670da1d2e1b47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4f426e8c984507" /><Relationship Type="http://schemas.openxmlformats.org/officeDocument/2006/relationships/notesMaster" Target="/ppt/notesMasters/notesMaster1.xml" Id="Rf7baf0c39df84f8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5d54b39a77547cb" /><Relationship Type="http://schemas.openxmlformats.org/officeDocument/2006/relationships/notesMaster" Target="/ppt/notesMasters/notesMaster1.xml" Id="Reed29c273a1949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de3d1c78f1e4eec" /><Relationship Type="http://schemas.openxmlformats.org/officeDocument/2006/relationships/notesMaster" Target="/ppt/notesMasters/notesMaster1.xml" Id="R5d854ceb404e40b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8bef0328a9143ac" /><Relationship Type="http://schemas.openxmlformats.org/officeDocument/2006/relationships/notesMaster" Target="/ppt/notesMasters/notesMaster1.xml" Id="R42742dd19aae4ad6" /></Relationships>
</file>

<file path=ppt/notesSlides/_rels/notesSlide6.xml.rels>&#65279;<?xml version="1.0" encoding="utf-8"?><Relationships xmlns="http://schemas.openxmlformats.org/package/2006/relationships"><Relationship Type="http://schemas.openxmlformats.org/officeDocument/2006/relationships/slide" Target="/ppt/slides/slide6.xml" Id="R891bdfd588d84f67" /><Relationship Type="http://schemas.openxmlformats.org/officeDocument/2006/relationships/notesMaster" Target="/ppt/notesMasters/notesMaster1.xml" Id="R7e7a83e3ed234fc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c810d62cf754a55" /><Relationship Type="http://schemas.openxmlformats.org/officeDocument/2006/relationships/notesMaster" Target="/ppt/notesMasters/notesMaster1.xml" Id="R137ce1b6652c4a39"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fd233db2fa4d74" /><Relationship Type="http://schemas.openxmlformats.org/officeDocument/2006/relationships/notesMaster" Target="/ppt/notesMasters/notesMaster1.xml" Id="R43825ea36abe4cf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84be845d714083" /><Relationship Type="http://schemas.openxmlformats.org/officeDocument/2006/relationships/notesMaster" Target="/ppt/notesMasters/notesMaster1.xml" Id="R8c72a4e7392241c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355c2b09904c7b" /><Relationship Type="http://schemas.openxmlformats.org/officeDocument/2006/relationships/notesMaster" Target="/ppt/notesMasters/notesMaster1.xml" Id="R8713fd42afb6462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cc570765d6a4aeb" /><Relationship Type="http://schemas.openxmlformats.org/officeDocument/2006/relationships/notesMaster" Target="/ppt/notesMasters/notesMaster1.xml" Id="R2eee2f6e66bd447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51c0d1aa004f05" /><Relationship Type="http://schemas.openxmlformats.org/officeDocument/2006/relationships/notesMaster" Target="/ppt/notesMasters/notesMaster1.xml" Id="Rb0cd85c11c6f41d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b1ad4caf7d44888" /><Relationship Type="http://schemas.openxmlformats.org/officeDocument/2006/relationships/notesMaster" Target="/ppt/notesMasters/notesMaster1.xml" Id="R967e1b2ad34148e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4efe804a579435a" /><Relationship Type="http://schemas.openxmlformats.org/officeDocument/2006/relationships/notesMaster" Target="/ppt/notesMasters/notesMaster1.xml" Id="R0f0012c6cb5142c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55b77fcc57648c0" /><Relationship Type="http://schemas.openxmlformats.org/officeDocument/2006/relationships/notesMaster" Target="/ppt/notesMasters/notesMaster1.xml" Id="R31115a70a3014f3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554491ec7774dfd" /><Relationship Type="http://schemas.openxmlformats.org/officeDocument/2006/relationships/notesMaster" Target="/ppt/notesMasters/notesMaster1.xml" Id="R05b290f810fa49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3d7b8d564e946fa" /><Relationship Type="http://schemas.openxmlformats.org/officeDocument/2006/relationships/notesMaster" Target="/ppt/notesMasters/notesMaster1.xml" Id="R180f25407e394a5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f4fa021cff459f" /><Relationship Type="http://schemas.openxmlformats.org/officeDocument/2006/relationships/notesMaster" Target="/ppt/notesMasters/notesMaster1.xml" Id="R17a72ed863ab41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7b144fce8514efa" /><Relationship Type="http://schemas.openxmlformats.org/officeDocument/2006/relationships/notesMaster" Target="/ppt/notesMasters/notesMaster1.xml" Id="R855bc410b38844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664913e86be4b76" /><Relationship Type="http://schemas.openxmlformats.org/officeDocument/2006/relationships/image" Target="/ppt/media/image.png" Id="Re8dc040e89474e26" /><Relationship Type="http://schemas.openxmlformats.org/officeDocument/2006/relationships/image" Target="/ppt/media/image2.png" Id="Re3efeacb61884933" /><Relationship Type="http://schemas.openxmlformats.org/officeDocument/2006/relationships/image" Target="/ppt/media/image.jpeg" Id="R8019a5d44f9c47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700445a96ce41c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dc040e89474e2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3efeacb618849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19a5d44f9c47e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5c4b3d6b794a64" /><Relationship Type="http://schemas.openxmlformats.org/officeDocument/2006/relationships/slideLayout" Target="/ppt/slideLayouts/slideLayout1.xml" Id="R3e754ffdc6354e34" /><Relationship Type="http://schemas.openxmlformats.org/officeDocument/2006/relationships/slideLayout" Target="/ppt/slideLayouts/slideLayout2.xml" Id="Rec6c709acc4e493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e754ffdc6354e34"/>
    <p:sldLayoutId xmlns:r="http://schemas.openxmlformats.org/officeDocument/2006/relationships" id="2147483650" r:id="Rec6c709acc4e493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7c62a53ae79405a" /><Relationship Type="http://schemas.openxmlformats.org/officeDocument/2006/relationships/notesSlide" Target="/ppt/notesSlides/notesSlide1.xml" Id="R0ec715e7210046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08011d8ad0f4399" /><Relationship Type="http://schemas.openxmlformats.org/officeDocument/2006/relationships/notesSlide" Target="/ppt/notesSlides/notesSlide2.xml" Id="R1ae5734da6a64c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c2b8ea5919e46d0" /><Relationship Type="http://schemas.openxmlformats.org/officeDocument/2006/relationships/notesSlide" Target="/ppt/notesSlides/notesSlide3.xml" Id="R65d15e26a3b542e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c5a46c27dee426c" /><Relationship Type="http://schemas.openxmlformats.org/officeDocument/2006/relationships/notesSlide" Target="/ppt/notesSlides/notesSlide4.xml" Id="R6f74f9ec009e4e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384f6512c52459f" /><Relationship Type="http://schemas.openxmlformats.org/officeDocument/2006/relationships/notesSlide" Target="/ppt/notesSlides/notesSlide5.xml" Id="R9cf1cb48291645b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720470e627743fb" /><Relationship Type="http://schemas.openxmlformats.org/officeDocument/2006/relationships/notesSlide" Target="/ppt/notesSlides/notesSlide6.xml" Id="Re17a38fbc82b45c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f7dabe1e3e8421c" /><Relationship Type="http://schemas.openxmlformats.org/officeDocument/2006/relationships/notesSlide" Target="/ppt/notesSlides/notesSlide7.xml" Id="Rf42d91bca832491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8b794d76d4c4b85" /><Relationship Type="http://schemas.openxmlformats.org/officeDocument/2006/relationships/notesSlide" Target="/ppt/notesSlides/notesSlide8.xml" Id="R7af331c96a0e4d6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456414b1de3480b" /><Relationship Type="http://schemas.openxmlformats.org/officeDocument/2006/relationships/notesSlide" Target="/ppt/notesSlides/notesSlide9.xml" Id="R896130c242154ba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6089aae52c14a6d" /><Relationship Type="http://schemas.openxmlformats.org/officeDocument/2006/relationships/notesSlide" Target="/ppt/notesSlides/notesSlide10.xml" Id="R304494c5f5b546f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dd0fcae8c4b4ece" /><Relationship Type="http://schemas.openxmlformats.org/officeDocument/2006/relationships/notesSlide" Target="/ppt/notesSlides/notesSlide11.xml" Id="R4ffce79ee5fb429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e5b489de970431a" /><Relationship Type="http://schemas.openxmlformats.org/officeDocument/2006/relationships/notesSlide" Target="/ppt/notesSlides/notesSlide12.xml" Id="R3fee8493d01349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96e1dcab634623" /><Relationship Type="http://schemas.openxmlformats.org/officeDocument/2006/relationships/notesSlide" Target="/ppt/notesSlides/notesSlide13.xml" Id="Ra531e37f6d34418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f1dc70fdb9540c9" /><Relationship Type="http://schemas.openxmlformats.org/officeDocument/2006/relationships/notesSlide" Target="/ppt/notesSlides/notesSlide14.xml" Id="Rff47239ab0bc423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8a8d29721284dec" /><Relationship Type="http://schemas.openxmlformats.org/officeDocument/2006/relationships/notesSlide" Target="/ppt/notesSlides/notesSlide15.xml" Id="Rd6c0cde68df349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4a62468088a4db4" /><Relationship Type="http://schemas.openxmlformats.org/officeDocument/2006/relationships/notesSlide" Target="/ppt/notesSlides/notesSlide16.xml" Id="Rc6e5b0711519490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6c709ffc2aa4217" /><Relationship Type="http://schemas.openxmlformats.org/officeDocument/2006/relationships/notesSlide" Target="/ppt/notesSlides/notesSlide17.xml" Id="R5ebd678bce6a476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574091273b24f99" /><Relationship Type="http://schemas.openxmlformats.org/officeDocument/2006/relationships/notesSlide" Target="/ppt/notesSlides/notesSlide18.xml" Id="R0dd896041ed342d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d3f96ede2274bd8" /><Relationship Type="http://schemas.openxmlformats.org/officeDocument/2006/relationships/notesSlide" Target="/ppt/notesSlides/notesSlide19.xml" Id="R3fa2474791ea435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西番雅書第1章</a:t>
            </a:r>
          </a:p>
          <a:p xmlns:a="http://schemas.openxmlformats.org/drawingml/2006/main">
            <a:pPr algn="ctr">
              <a:buNone/>
            </a:pPr>
            <a:r>
              <a:rPr sz="2000">
                <a:solidFill>
                  <a:srgbClr val="FFFFFF"/>
                </a:solidFill>
                <a:latin typeface="Georgia"/>
                <a:ea typeface="Georgia"/>
                <a:cs typeface="Georgia"/>
              </a:rPr>
              <a:t>Zephaniah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  |  Zephaniah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當猶大王亞們的兒子約西亞在位的時候，耶和華的話臨到希西家的玄孫，亞瑪利雅的曾孫，基大利的孫子，古示的兒子西番雅。</a:t>
            </a:r>
          </a:p>
          <a:p xmlns:a="http://schemas.openxmlformats.org/drawingml/2006/main">
            <a:pPr algn="ctr">
              <a:buNone/>
            </a:pPr>
            <a:r>
              <a:rPr sz="2100">
                <a:solidFill>
                  <a:srgbClr val="FFFFFF"/>
                </a:solidFill>
                <a:latin typeface="Georgia"/>
                <a:ea typeface="Georgia"/>
                <a:cs typeface="Georgia"/>
              </a:rPr>
              <a:t>The word of the LORD which came unto Zephaniah the son of Cushi, the son of Gedaliah, the son of Amariah, the son of Hizkiah, in the days of Josiah the son of Amon, king of Judah.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1:2  |  Zephaniah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 我必從地上除滅萬類。</a:t>
            </a:r>
          </a:p>
          <a:p xmlns:a="http://schemas.openxmlformats.org/drawingml/2006/main">
            <a:pPr algn="ctr">
              <a:buNone/>
            </a:pPr>
            <a:r>
              <a:rPr sz="2800">
                <a:solidFill>
                  <a:srgbClr val="FFFFFF"/>
                </a:solidFill>
                <a:latin typeface="Georgia"/>
                <a:ea typeface="Georgia"/>
                <a:cs typeface="Georgia"/>
              </a:rPr>
              <a:t>I will utterly consume all things from off the land, saith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1:3  |  Zephaniah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我必除滅人和牲畜， 與空中的鳥、海裏的魚， 以及絆腳石和惡人； 我必將人從地上剪除。 這是耶和華說的。</a:t>
            </a:r>
          </a:p>
          <a:p xmlns:a="http://schemas.openxmlformats.org/drawingml/2006/main">
            <a:pPr algn="ctr">
              <a:buNone/>
            </a:pPr>
            <a:r>
              <a:rPr sz="2100">
                <a:solidFill>
                  <a:srgbClr val="FFFFFF"/>
                </a:solidFill>
                <a:latin typeface="Georgia"/>
                <a:ea typeface="Georgia"/>
                <a:cs typeface="Georgia"/>
              </a:rPr>
              <a:t>I will consume man and beast; I will consume the fowls of the heaven, and the fishes of the sea, and the stumblingblocks with the wicked; and I will cut off man from off the land, saith the LORD.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1:4  |  Zephaniah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我必伸手攻擊猶大 和耶路撒冷的一切居民， 也必從這地方剪除所剩下的巴力， 並基瑪林的名和祭司，</a:t>
            </a:r>
          </a:p>
          <a:p xmlns:a="http://schemas.openxmlformats.org/drawingml/2006/main">
            <a:pPr algn="ctr">
              <a:buNone/>
            </a:pPr>
            <a:r>
              <a:rPr sz="2100">
                <a:solidFill>
                  <a:srgbClr val="FFFFFF"/>
                </a:solidFill>
                <a:latin typeface="Georgia"/>
                <a:ea typeface="Georgia"/>
                <a:cs typeface="Georgia"/>
              </a:rPr>
              <a:t>I will also stretch out mine hand upon Judah, and upon all the inhabitants of Jerusalem; and I will cut off the remnant of Baal from this place, and the name of the Chemarims with the priests;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1:5  |  Zephaniah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與那些在房頂上敬拜天上萬象的， 並那些敬拜耶和華指着他起誓， 又指着瑪勒堪起誓的，</a:t>
            </a:r>
          </a:p>
          <a:p xmlns:a="http://schemas.openxmlformats.org/drawingml/2006/main">
            <a:pPr algn="ctr">
              <a:buNone/>
            </a:pPr>
            <a:r>
              <a:rPr sz="2400">
                <a:solidFill>
                  <a:srgbClr val="FFFFFF"/>
                </a:solidFill>
                <a:latin typeface="Georgia"/>
                <a:ea typeface="Georgia"/>
                <a:cs typeface="Georgia"/>
              </a:rPr>
              <a:t>And them that worship the host of heaven upon the housetops; and them that worship and that swear by the LORD, and that swear by Malcham;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1:6  |  Zephaniah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與那些轉去不跟從耶和華的， 和不尋求耶和華也不訪問他的。</a:t>
            </a:r>
          </a:p>
          <a:p xmlns:a="http://schemas.openxmlformats.org/drawingml/2006/main">
            <a:pPr algn="ctr">
              <a:buNone/>
            </a:pPr>
            <a:r>
              <a:rPr sz="2400">
                <a:solidFill>
                  <a:srgbClr val="FFFFFF"/>
                </a:solidFill>
                <a:latin typeface="Georgia"/>
                <a:ea typeface="Georgia"/>
                <a:cs typeface="Georgia"/>
              </a:rPr>
              <a:t>And them that are turned back from the LORD; and those that have not sought the LORD, nor enquired for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1:7  |  Zephaniah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你要在主耶和華面前靜默無聲， 因為耶和華的日子快到。 耶和華已經預備祭物， 將他的客分別為聖。</a:t>
            </a:r>
          </a:p>
          <a:p xmlns:a="http://schemas.openxmlformats.org/drawingml/2006/main">
            <a:pPr algn="ctr">
              <a:buNone/>
            </a:pPr>
            <a:r>
              <a:rPr sz="2100">
                <a:solidFill>
                  <a:srgbClr val="FFFFFF"/>
                </a:solidFill>
                <a:latin typeface="Georgia"/>
                <a:ea typeface="Georgia"/>
                <a:cs typeface="Georgia"/>
              </a:rPr>
              <a:t>Hold thy peace at the presence of the Lord GOD: for the day of the LORD is at hand: for the LORD hath prepared a sacrifice, he hath bid his guests.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1:8  |  Zephaniah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到了我－耶和華獻祭的日子， 必懲罰首領和王子， 並一切穿外邦衣服的。</a:t>
            </a:r>
          </a:p>
          <a:p xmlns:a="http://schemas.openxmlformats.org/drawingml/2006/main">
            <a:pPr algn="ctr">
              <a:buNone/>
            </a:pPr>
            <a:r>
              <a:rPr sz="2100">
                <a:solidFill>
                  <a:srgbClr val="FFFFFF"/>
                </a:solidFill>
                <a:latin typeface="Georgia"/>
                <a:ea typeface="Georgia"/>
                <a:cs typeface="Georgia"/>
              </a:rPr>
              <a:t>And it shall come to pass in the day of the LORD’s sacrifice, that I will punish the princes, and the king’s children, and all such as are clothed with strange apparel.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1:9  |  Zephaniah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到那日，我必懲罰一切跳過門檻、 將強暴和詭詐[得來之物]充滿主人房屋的。</a:t>
            </a:r>
          </a:p>
          <a:p xmlns:a="http://schemas.openxmlformats.org/drawingml/2006/main">
            <a:pPr algn="ctr">
              <a:buNone/>
            </a:pPr>
            <a:r>
              <a:rPr sz="2400">
                <a:solidFill>
                  <a:srgbClr val="FFFFFF"/>
                </a:solidFill>
                <a:latin typeface="Georgia"/>
                <a:ea typeface="Georgia"/>
                <a:cs typeface="Georgia"/>
              </a:rPr>
              <a:t>In the same day also will I punish all those that leap on the threshold, which fill their masters’ houses with violence and deceit.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1:10  |  Zephaniah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耶和華說：當那日， 從魚門必發出悲哀的聲音， 從二城發出哀號的聲音， 從山間發出大破裂的響聲。</a:t>
            </a:r>
          </a:p>
          <a:p xmlns:a="http://schemas.openxmlformats.org/drawingml/2006/main">
            <a:pPr algn="ctr">
              <a:buNone/>
            </a:pPr>
            <a:r>
              <a:rPr sz="2100">
                <a:solidFill>
                  <a:srgbClr val="FFFFFF"/>
                </a:solidFill>
                <a:latin typeface="Georgia"/>
                <a:ea typeface="Georgia"/>
                <a:cs typeface="Georgia"/>
              </a:rPr>
              <a:t>And it shall come to pass in that day, saith the LORD, that there shall be the noise of a cry from the fish gate, and an howling from the second, and a great crashing from the hills.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1:11  |  Zephaniah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瑪革提施的居民哪，你們要哀號， 因為迦南的商民都滅亡了！ 凡搬運銀子的都被剪除。</a:t>
            </a:r>
          </a:p>
          <a:p xmlns:a="http://schemas.openxmlformats.org/drawingml/2006/main">
            <a:pPr algn="ctr">
              <a:buNone/>
            </a:pPr>
            <a:r>
              <a:rPr sz="2400">
                <a:solidFill>
                  <a:srgbClr val="FFFFFF"/>
                </a:solidFill>
                <a:latin typeface="Georgia"/>
                <a:ea typeface="Georgia"/>
                <a:cs typeface="Georgia"/>
              </a:rPr>
              <a:t>Howl, ye inhabitants of Maktesh, for all the merchant people are cut down; all they that bear silver are cut off.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1:12  |  Zephaniah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那時，我必用燈巡查耶路撒冷； 我必懲罰那些[如酒]在渣滓上澄清的； 他們心裏說： 耶和華必不降福，也不降禍。</a:t>
            </a:r>
          </a:p>
          <a:p xmlns:a="http://schemas.openxmlformats.org/drawingml/2006/main">
            <a:pPr algn="ctr">
              <a:buNone/>
            </a:pPr>
            <a:r>
              <a:rPr sz="2100">
                <a:solidFill>
                  <a:srgbClr val="FFFFFF"/>
                </a:solidFill>
                <a:latin typeface="Georgia"/>
                <a:ea typeface="Georgia"/>
                <a:cs typeface="Georgia"/>
              </a:rPr>
              <a:t>And it shall come to pass at that time, that I will search Jerusalem with candles, and punish the men that are settled on their lees: that say in their heart, The LORD will not do good, neither will he do evil.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1:13  |  Zephaniah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他們的財寶必成為掠物； 他們的房屋必變為荒場。 他們必建造房屋，卻不得住在其內； 栽種葡萄園，卻不得喝所出的酒。</a:t>
            </a:r>
          </a:p>
          <a:p xmlns:a="http://schemas.openxmlformats.org/drawingml/2006/main">
            <a:pPr algn="ctr">
              <a:buNone/>
            </a:pPr>
            <a:r>
              <a:rPr sz="2100">
                <a:solidFill>
                  <a:srgbClr val="FFFFFF"/>
                </a:solidFill>
                <a:latin typeface="Georgia"/>
                <a:ea typeface="Georgia"/>
                <a:cs typeface="Georgia"/>
              </a:rPr>
              <a:t>Therefore their goods shall become a booty, and their houses a desolation: they shall also build houses, but not inhabit them; and they shall plant vineyards, but not drink the wine thereof.</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1:14  |  Zephaniah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耶和華的大日臨近， 臨近而且甚快， 乃是耶和華日子的風聲； 勇士必痛痛地哭號。</a:t>
            </a:r>
          </a:p>
          <a:p xmlns:a="http://schemas.openxmlformats.org/drawingml/2006/main">
            <a:pPr algn="ctr">
              <a:buNone/>
            </a:pPr>
            <a:r>
              <a:rPr sz="2100">
                <a:solidFill>
                  <a:srgbClr val="FFFFFF"/>
                </a:solidFill>
                <a:latin typeface="Georgia"/>
                <a:ea typeface="Georgia"/>
                <a:cs typeface="Georgia"/>
              </a:rPr>
              <a:t>The great day of the LORD is near, it is near, and hasteth greatly, even the voice of the day of the LORD: the mighty man shall cry there bitterly.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1:15  |  Zephaniah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那日是忿怒的日子， 是急難困苦的日子， 是荒廢淒涼的日子， 是黑暗幽冥、密雲烏黑的日子，</a:t>
            </a:r>
          </a:p>
          <a:p xmlns:a="http://schemas.openxmlformats.org/drawingml/2006/main">
            <a:pPr algn="ctr">
              <a:buNone/>
            </a:pPr>
            <a:r>
              <a:rPr sz="2100">
                <a:solidFill>
                  <a:srgbClr val="FFFFFF"/>
                </a:solidFill>
                <a:latin typeface="Georgia"/>
                <a:ea typeface="Georgia"/>
                <a:cs typeface="Georgia"/>
              </a:rPr>
              <a:t>That day is a day of wrath, a day of trouble and distress, a day of wasteness and desolation, a day of darkness and gloominess, a day of clouds and thick darkness,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1:16  |  Zephaniah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是吹角吶喊的日子， 要攻擊堅固城和高大的城樓。</a:t>
            </a:r>
          </a:p>
          <a:p xmlns:a="http://schemas.openxmlformats.org/drawingml/2006/main">
            <a:pPr algn="ctr">
              <a:buNone/>
            </a:pPr>
            <a:r>
              <a:rPr sz="2400">
                <a:solidFill>
                  <a:srgbClr val="FFFFFF"/>
                </a:solidFill>
                <a:latin typeface="Georgia"/>
                <a:ea typeface="Georgia"/>
                <a:cs typeface="Georgia"/>
              </a:rPr>
              <a:t>A day of the trumpet and alarm against the fenced cities, and against the high towers.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1:17  |  Zephaniah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我必使災禍臨到人身上， 使他們行走如同瞎眼的， 因為得罪了我。 他們的血必倒出如灰塵； 他們的肉必拋棄如糞土。</a:t>
            </a:r>
          </a:p>
          <a:p xmlns:a="http://schemas.openxmlformats.org/drawingml/2006/main">
            <a:pPr algn="ctr">
              <a:buNone/>
            </a:pPr>
            <a:r>
              <a:rPr sz="2100">
                <a:solidFill>
                  <a:srgbClr val="FFFFFF"/>
                </a:solidFill>
                <a:latin typeface="Georgia"/>
                <a:ea typeface="Georgia"/>
                <a:cs typeface="Georgia"/>
              </a:rPr>
              <a:t>And I will bring distress upon men, that they shall walk like blind men, because they have sinned against the LORD: and their blood shall be poured out as dust, and their flesh as the dung.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西番雅書 1:18  |  Zephaniah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當耶和華發怒的日子， 他們的金銀不能救他們； 他的忿怒如火必燒滅全地， 毀滅這地的一切居民，而且大大毀滅。</a:t>
            </a:r>
          </a:p>
          <a:p xmlns:a="http://schemas.openxmlformats.org/drawingml/2006/main">
            <a:pPr algn="ctr">
              <a:buNone/>
            </a:pPr>
            <a:r>
              <a:rPr sz="1800">
                <a:solidFill>
                  <a:srgbClr val="FFFFFF"/>
                </a:solidFill>
                <a:latin typeface="Georgia"/>
                <a:ea typeface="Georgia"/>
                <a:cs typeface="Georgia"/>
              </a:rPr>
              <a:t>Neither their silver nor their gold shall be able to deliver them in the day of the LORD’s wrath; but the whole land shall be devoured by the fire of his jealousy: for he shall make even a speedy riddance of all them that dwell in the land.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2026-08-30T03:49:47.6490000Z</dcterms:created>
  <dcterms:modified xsi:type="dcterms:W3CDTF">2026-08-30T03:49:47.6490000Z</dcterms:modified>
</coreProperties>
</file>