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434e9bf88c41c3" /><Relationship Type="http://schemas.openxmlformats.org/officeDocument/2006/relationships/extended-properties" Target="/docProps/app.xml" Id="Ra148dc5284ad4b46" /><Relationship Type="http://schemas.openxmlformats.org/officeDocument/2006/relationships/officeDocument" Target="/ppt/presentation.xml" Id="R97a709ed202344c5" /></Relationships>
</file>

<file path=ppt/presentation.xml><?xml version="1.0" encoding="utf-8"?>
<p:presentation xmlns:p="http://schemas.openxmlformats.org/presentationml/2006/main">
  <p:sldMasterIdLst>
    <p:sldMasterId xmlns:r="http://schemas.openxmlformats.org/officeDocument/2006/relationships" id="2147483648" r:id="R2320e8764227499e"/>
  </p:sldMasterIdLst>
  <p:notesMasterIdLst>
    <p:notesMasterId xmlns:r="http://schemas.openxmlformats.org/officeDocument/2006/relationships" r:id="Rdee8e8d586244577"/>
  </p:notesMasterIdLst>
  <p:sldIdLst>
    <p:sldId xmlns:r="http://schemas.openxmlformats.org/officeDocument/2006/relationships" id="256" r:id="Rb3d13b5f17224b5e"/>
    <p:sldId xmlns:r="http://schemas.openxmlformats.org/officeDocument/2006/relationships" id="257" r:id="Rf01a5c8f3595429d"/>
    <p:sldId xmlns:r="http://schemas.openxmlformats.org/officeDocument/2006/relationships" id="258" r:id="R7961881aa7f0420b"/>
    <p:sldId xmlns:r="http://schemas.openxmlformats.org/officeDocument/2006/relationships" id="259" r:id="R57fc4869e7434d81"/>
    <p:sldId xmlns:r="http://schemas.openxmlformats.org/officeDocument/2006/relationships" id="260" r:id="R35b4f18581624dad"/>
    <p:sldId xmlns:r="http://schemas.openxmlformats.org/officeDocument/2006/relationships" id="261" r:id="R80546a95034e4f44"/>
    <p:sldId xmlns:r="http://schemas.openxmlformats.org/officeDocument/2006/relationships" id="262" r:id="R10ce4d5771a841e3"/>
    <p:sldId xmlns:r="http://schemas.openxmlformats.org/officeDocument/2006/relationships" id="263" r:id="R7bdda018253f4d0e"/>
    <p:sldId xmlns:r="http://schemas.openxmlformats.org/officeDocument/2006/relationships" id="264" r:id="Re846cb8d662e4635"/>
    <p:sldId xmlns:r="http://schemas.openxmlformats.org/officeDocument/2006/relationships" id="265" r:id="R83752c72756442df"/>
    <p:sldId xmlns:r="http://schemas.openxmlformats.org/officeDocument/2006/relationships" id="266" r:id="R3439c19d9dab4b48"/>
    <p:sldId xmlns:r="http://schemas.openxmlformats.org/officeDocument/2006/relationships" id="267" r:id="R19655f3bf3a849e2"/>
    <p:sldId xmlns:r="http://schemas.openxmlformats.org/officeDocument/2006/relationships" id="268" r:id="R8da5822f2ef44acb"/>
    <p:sldId xmlns:r="http://schemas.openxmlformats.org/officeDocument/2006/relationships" id="269" r:id="R4ba081753ef848e4"/>
    <p:sldId xmlns:r="http://schemas.openxmlformats.org/officeDocument/2006/relationships" id="270" r:id="R96e1d124376a4fb5"/>
    <p:sldId xmlns:r="http://schemas.openxmlformats.org/officeDocument/2006/relationships" id="271" r:id="R45a8bc2f4c244908"/>
    <p:sldId xmlns:r="http://schemas.openxmlformats.org/officeDocument/2006/relationships" id="272" r:id="R41da2585ea7749cf"/>
    <p:sldId xmlns:r="http://schemas.openxmlformats.org/officeDocument/2006/relationships" id="273" r:id="Re310b1498d00492f"/>
    <p:sldId xmlns:r="http://schemas.openxmlformats.org/officeDocument/2006/relationships" id="274" r:id="Rf4fcc9a617ec4f8e"/>
    <p:sldId xmlns:r="http://schemas.openxmlformats.org/officeDocument/2006/relationships" id="275" r:id="Rc12237064e504bb2"/>
    <p:sldId xmlns:r="http://schemas.openxmlformats.org/officeDocument/2006/relationships" id="276" r:id="Rd7a642ba725645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9d78dcef5449aa" /><Relationship Type="http://schemas.openxmlformats.org/officeDocument/2006/relationships/slideMaster" Target="/ppt/slideMasters/slideMaster1.xml" Id="R2320e8764227499e" /><Relationship Type="http://schemas.openxmlformats.org/officeDocument/2006/relationships/notesMaster" Target="/ppt/notesMasters/notesMaster1.xml" Id="Rdee8e8d586244577" /><Relationship Type="http://schemas.openxmlformats.org/officeDocument/2006/relationships/presProps" Target="/ppt/presProps.xml" Id="R2bcf32f925bf4fa3" /><Relationship Type="http://schemas.openxmlformats.org/officeDocument/2006/relationships/tableStyles" Target="/ppt/tableStyles.xml" Id="R9a6584303f2a4428" /><Relationship Type="http://schemas.openxmlformats.org/officeDocument/2006/relationships/slide" Target="/ppt/slides/slide1.xml" Id="Rb3d13b5f17224b5e" /><Relationship Type="http://schemas.openxmlformats.org/officeDocument/2006/relationships/slide" Target="/ppt/slides/slide2.xml" Id="Rf01a5c8f3595429d" /><Relationship Type="http://schemas.openxmlformats.org/officeDocument/2006/relationships/slide" Target="/ppt/slides/slide3.xml" Id="R7961881aa7f0420b" /><Relationship Type="http://schemas.openxmlformats.org/officeDocument/2006/relationships/slide" Target="/ppt/slides/slide4.xml" Id="R57fc4869e7434d81" /><Relationship Type="http://schemas.openxmlformats.org/officeDocument/2006/relationships/slide" Target="/ppt/slides/slide5.xml" Id="R35b4f18581624dad" /><Relationship Type="http://schemas.openxmlformats.org/officeDocument/2006/relationships/slide" Target="/ppt/slides/slide6.xml" Id="R80546a95034e4f44" /><Relationship Type="http://schemas.openxmlformats.org/officeDocument/2006/relationships/slide" Target="/ppt/slides/slide7.xml" Id="R10ce4d5771a841e3" /><Relationship Type="http://schemas.openxmlformats.org/officeDocument/2006/relationships/slide" Target="/ppt/slides/slide8.xml" Id="R7bdda018253f4d0e" /><Relationship Type="http://schemas.openxmlformats.org/officeDocument/2006/relationships/slide" Target="/ppt/slides/slide9.xml" Id="Re846cb8d662e4635" /><Relationship Type="http://schemas.openxmlformats.org/officeDocument/2006/relationships/slide" Target="/ppt/slides/slide10.xml" Id="R83752c72756442df" /><Relationship Type="http://schemas.openxmlformats.org/officeDocument/2006/relationships/slide" Target="/ppt/slides/slide11.xml" Id="R3439c19d9dab4b48" /><Relationship Type="http://schemas.openxmlformats.org/officeDocument/2006/relationships/slide" Target="/ppt/slides/slide12.xml" Id="R19655f3bf3a849e2" /><Relationship Type="http://schemas.openxmlformats.org/officeDocument/2006/relationships/slide" Target="/ppt/slides/slide13.xml" Id="R8da5822f2ef44acb" /><Relationship Type="http://schemas.openxmlformats.org/officeDocument/2006/relationships/slide" Target="/ppt/slides/slide14.xml" Id="R4ba081753ef848e4" /><Relationship Type="http://schemas.openxmlformats.org/officeDocument/2006/relationships/slide" Target="/ppt/slides/slide15.xml" Id="R96e1d124376a4fb5" /><Relationship Type="http://schemas.openxmlformats.org/officeDocument/2006/relationships/slide" Target="/ppt/slides/slide16.xml" Id="R45a8bc2f4c244908" /><Relationship Type="http://schemas.openxmlformats.org/officeDocument/2006/relationships/slide" Target="/ppt/slides/slide17.xml" Id="R41da2585ea7749cf" /><Relationship Type="http://schemas.openxmlformats.org/officeDocument/2006/relationships/slide" Target="/ppt/slides/slide18.xml" Id="Re310b1498d00492f" /><Relationship Type="http://schemas.openxmlformats.org/officeDocument/2006/relationships/slide" Target="/ppt/slides/slide19.xml" Id="Rf4fcc9a617ec4f8e" /><Relationship Type="http://schemas.openxmlformats.org/officeDocument/2006/relationships/slide" Target="/ppt/slides/slide20.xml" Id="Rc12237064e504bb2" /><Relationship Type="http://schemas.openxmlformats.org/officeDocument/2006/relationships/slide" Target="/ppt/slides/slide21.xml" Id="Rd7a642ba725645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0ca340d14364d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17f4b9ace5047b5" /><Relationship Type="http://schemas.openxmlformats.org/officeDocument/2006/relationships/notesMaster" Target="/ppt/notesMasters/notesMaster1.xml" Id="Rad4c910f8d314b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fd4c4eef66495e" /><Relationship Type="http://schemas.openxmlformats.org/officeDocument/2006/relationships/notesMaster" Target="/ppt/notesMasters/notesMaster1.xml" Id="Rcf9eb2973e1740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8e63f6aaeb4655" /><Relationship Type="http://schemas.openxmlformats.org/officeDocument/2006/relationships/notesMaster" Target="/ppt/notesMasters/notesMaster1.xml" Id="R63a6d41855c543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d085b19d3d4cfb" /><Relationship Type="http://schemas.openxmlformats.org/officeDocument/2006/relationships/notesMaster" Target="/ppt/notesMasters/notesMaster1.xml" Id="Re70d45ca662a40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e62b25b4c74536" /><Relationship Type="http://schemas.openxmlformats.org/officeDocument/2006/relationships/notesMaster" Target="/ppt/notesMasters/notesMaster1.xml" Id="R5115de8c0a0048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7f3933bd2248477d" /><Relationship Type="http://schemas.openxmlformats.org/officeDocument/2006/relationships/notesMaster" Target="/ppt/notesMasters/notesMaster1.xml" Id="R19df2e1fc68146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b7800f31624e0f" /><Relationship Type="http://schemas.openxmlformats.org/officeDocument/2006/relationships/notesMaster" Target="/ppt/notesMasters/notesMaster1.xml" Id="R01681ae8f8454a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76c1ea99b241f3" /><Relationship Type="http://schemas.openxmlformats.org/officeDocument/2006/relationships/notesMaster" Target="/ppt/notesMasters/notesMaster1.xml" Id="Rdcab268a22464ec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034308e3cd1446f" /><Relationship Type="http://schemas.openxmlformats.org/officeDocument/2006/relationships/notesMaster" Target="/ppt/notesMasters/notesMaster1.xml" Id="R819cd6e5dcd74d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a5bdbf3d0c3499a" /><Relationship Type="http://schemas.openxmlformats.org/officeDocument/2006/relationships/notesMaster" Target="/ppt/notesMasters/notesMaster1.xml" Id="R3f9c2d502f7e4f3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127d88eaec94239" /><Relationship Type="http://schemas.openxmlformats.org/officeDocument/2006/relationships/notesMaster" Target="/ppt/notesMasters/notesMaster1.xml" Id="R47b3a86f87bd407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d9fe0a0a5024906" /><Relationship Type="http://schemas.openxmlformats.org/officeDocument/2006/relationships/notesMaster" Target="/ppt/notesMasters/notesMaster1.xml" Id="Rbeb87225a20c422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024c685be04bbf" /><Relationship Type="http://schemas.openxmlformats.org/officeDocument/2006/relationships/notesMaster" Target="/ppt/notesMasters/notesMaster1.xml" Id="R3008be47837648c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b080c6bd3e43a1" /><Relationship Type="http://schemas.openxmlformats.org/officeDocument/2006/relationships/notesMaster" Target="/ppt/notesMasters/notesMaster1.xml" Id="R4b82b1e21b1e4f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02657020acc4877" /><Relationship Type="http://schemas.openxmlformats.org/officeDocument/2006/relationships/notesMaster" Target="/ppt/notesMasters/notesMaster1.xml" Id="R427afb8b5f604b4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27dd04d86e44765" /><Relationship Type="http://schemas.openxmlformats.org/officeDocument/2006/relationships/notesMaster" Target="/ppt/notesMasters/notesMaster1.xml" Id="R253a0fdda3ce4fd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1ae32dffda34c15" /><Relationship Type="http://schemas.openxmlformats.org/officeDocument/2006/relationships/notesMaster" Target="/ppt/notesMasters/notesMaster1.xml" Id="Raa6336f632254f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27131ae54840e2" /><Relationship Type="http://schemas.openxmlformats.org/officeDocument/2006/relationships/notesMaster" Target="/ppt/notesMasters/notesMaster1.xml" Id="Rdcc81f830df24f4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60a53c09e8a4f32" /><Relationship Type="http://schemas.openxmlformats.org/officeDocument/2006/relationships/notesMaster" Target="/ppt/notesMasters/notesMaster1.xml" Id="Rddaf12641e03463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e22313579443ba" /><Relationship Type="http://schemas.openxmlformats.org/officeDocument/2006/relationships/notesMaster" Target="/ppt/notesMasters/notesMaster1.xml" Id="R71bfd658d7a348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103b742cd6f4cf4" /><Relationship Type="http://schemas.openxmlformats.org/officeDocument/2006/relationships/notesMaster" Target="/ppt/notesMasters/notesMaster1.xml" Id="R760238715e5940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b9978e3b78d482c" /><Relationship Type="http://schemas.openxmlformats.org/officeDocument/2006/relationships/image" Target="/ppt/media/image.png" Id="Rd35094a414724ae8" /><Relationship Type="http://schemas.openxmlformats.org/officeDocument/2006/relationships/image" Target="/ppt/media/image2.png" Id="Rfecc16af84804fd3" /><Relationship Type="http://schemas.openxmlformats.org/officeDocument/2006/relationships/image" Target="/ppt/media/image.jpeg" Id="Rde981ac17092488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5046d2bc1b4e4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35094a414724ae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ecc16af84804fd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e981ac17092488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f43a34147344fa" /><Relationship Type="http://schemas.openxmlformats.org/officeDocument/2006/relationships/slideLayout" Target="/ppt/slideLayouts/slideLayout1.xml" Id="Rc2175af0f62f48d7" /><Relationship Type="http://schemas.openxmlformats.org/officeDocument/2006/relationships/slideLayout" Target="/ppt/slideLayouts/slideLayout2.xml" Id="Rc70c99652f604f0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175af0f62f48d7"/>
    <p:sldLayoutId xmlns:r="http://schemas.openxmlformats.org/officeDocument/2006/relationships" id="2147483650" r:id="Rc70c99652f604f0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41564df1dda462e" /><Relationship Type="http://schemas.openxmlformats.org/officeDocument/2006/relationships/notesSlide" Target="/ppt/notesSlides/notesSlide1.xml" Id="R57d7057290cd47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afab90e98c4d0c" /><Relationship Type="http://schemas.openxmlformats.org/officeDocument/2006/relationships/notesSlide" Target="/ppt/notesSlides/notesSlide2.xml" Id="Rc1017cdef515439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d69f91e452f4b46" /><Relationship Type="http://schemas.openxmlformats.org/officeDocument/2006/relationships/notesSlide" Target="/ppt/notesSlides/notesSlide3.xml" Id="R2c6bae1875d440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b32184d928a4c30" /><Relationship Type="http://schemas.openxmlformats.org/officeDocument/2006/relationships/notesSlide" Target="/ppt/notesSlides/notesSlide4.xml" Id="R1212a993f0b748c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b37e0070d44523" /><Relationship Type="http://schemas.openxmlformats.org/officeDocument/2006/relationships/notesSlide" Target="/ppt/notesSlides/notesSlide5.xml" Id="Rcbf66af63cc047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6346054c9924a95" /><Relationship Type="http://schemas.openxmlformats.org/officeDocument/2006/relationships/notesSlide" Target="/ppt/notesSlides/notesSlide6.xml" Id="R6497ff7d981b4a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e87bb9c1ad74441" /><Relationship Type="http://schemas.openxmlformats.org/officeDocument/2006/relationships/notesSlide" Target="/ppt/notesSlides/notesSlide7.xml" Id="Rcda64125a10f466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a8dfef4ffca4fa8" /><Relationship Type="http://schemas.openxmlformats.org/officeDocument/2006/relationships/notesSlide" Target="/ppt/notesSlides/notesSlide8.xml" Id="R19d12ae8adc840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01af61c9f2e48cc" /><Relationship Type="http://schemas.openxmlformats.org/officeDocument/2006/relationships/notesSlide" Target="/ppt/notesSlides/notesSlide9.xml" Id="R781d673923714d5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5b922ac53d94424" /><Relationship Type="http://schemas.openxmlformats.org/officeDocument/2006/relationships/notesSlide" Target="/ppt/notesSlides/notesSlide10.xml" Id="Rc02919c9277c43a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5f5f4303cf549aa" /><Relationship Type="http://schemas.openxmlformats.org/officeDocument/2006/relationships/notesSlide" Target="/ppt/notesSlides/notesSlide11.xml" Id="Ra84ee9561b954a5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501f5df293d4d3b" /><Relationship Type="http://schemas.openxmlformats.org/officeDocument/2006/relationships/notesSlide" Target="/ppt/notesSlides/notesSlide12.xml" Id="R70c79855c7ff436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095928fe4b649d9" /><Relationship Type="http://schemas.openxmlformats.org/officeDocument/2006/relationships/notesSlide" Target="/ppt/notesSlides/notesSlide13.xml" Id="Rbc818e815805402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f6c9a2f81b44210" /><Relationship Type="http://schemas.openxmlformats.org/officeDocument/2006/relationships/notesSlide" Target="/ppt/notesSlides/notesSlide14.xml" Id="Rc5b5dd0561bc419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5a9644180a47f4" /><Relationship Type="http://schemas.openxmlformats.org/officeDocument/2006/relationships/notesSlide" Target="/ppt/notesSlides/notesSlide15.xml" Id="Rc9f14fca0d42444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499907b99db46d1" /><Relationship Type="http://schemas.openxmlformats.org/officeDocument/2006/relationships/notesSlide" Target="/ppt/notesSlides/notesSlide16.xml" Id="R3bdb42b3b5344a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4bec05299fa4ce5" /><Relationship Type="http://schemas.openxmlformats.org/officeDocument/2006/relationships/notesSlide" Target="/ppt/notesSlides/notesSlide17.xml" Id="R008ab3ffa85b49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a3598d591345f1" /><Relationship Type="http://schemas.openxmlformats.org/officeDocument/2006/relationships/notesSlide" Target="/ppt/notesSlides/notesSlide18.xml" Id="R3116c8c0c6a4497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119159d8e17413e" /><Relationship Type="http://schemas.openxmlformats.org/officeDocument/2006/relationships/notesSlide" Target="/ppt/notesSlides/notesSlide19.xml" Id="R300bbcaeaa064b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224eb5e09046c9" /><Relationship Type="http://schemas.openxmlformats.org/officeDocument/2006/relationships/notesSlide" Target="/ppt/notesSlides/notesSlide20.xml" Id="R09424aabffca45e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11d6c0f02fb4829" /><Relationship Type="http://schemas.openxmlformats.org/officeDocument/2006/relationships/notesSlide" Target="/ppt/notesSlides/notesSlide21.xml" Id="Refc2335e9be7458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尼希米記第2章</a:t>
            </a:r>
          </a:p>
          <a:p xmlns:a="http://schemas.openxmlformats.org/drawingml/2006/main">
            <a:pPr algn="ctr">
              <a:buNone/>
            </a:pPr>
            <a:r>
              <a:rPr sz="2000">
                <a:solidFill>
                  <a:srgbClr val="FFFFFF"/>
                </a:solidFill>
                <a:latin typeface="Georgia"/>
                <a:ea typeface="Georgia"/>
                <a:cs typeface="Georgia"/>
              </a:rPr>
              <a:t>Nehemiah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  |  Nehemiah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亞達薛西王二十年尼散月，在王面前擺酒，我拿起酒來奉給王。我素來在王面前沒有愁容。</a:t>
            </a:r>
          </a:p>
          <a:p xmlns:a="http://schemas.openxmlformats.org/drawingml/2006/main">
            <a:pPr algn="ctr">
              <a:buNone/>
            </a:pPr>
            <a:r>
              <a:rPr sz="2100">
                <a:solidFill>
                  <a:srgbClr val="FFFFFF"/>
                </a:solidFill>
                <a:latin typeface="Georgia"/>
                <a:ea typeface="Georgia"/>
                <a:cs typeface="Georgia"/>
              </a:rPr>
              <a:t>And it came to pass in the month Nisan, in the twentieth year of Artaxerxes the king, that wine was before him: and I took up the wine, and gave it unto the king. Now I had not been beforetime sad in his presence.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2:2  |  Nehemiah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王對我說：「你既沒有病，為甚麼面帶愁容呢？這不是別的，必是你心中愁煩。」於是我甚懼怕。</a:t>
            </a:r>
          </a:p>
          <a:p xmlns:a="http://schemas.openxmlformats.org/drawingml/2006/main">
            <a:pPr algn="ctr">
              <a:buNone/>
            </a:pPr>
            <a:r>
              <a:rPr sz="2100">
                <a:solidFill>
                  <a:srgbClr val="FFFFFF"/>
                </a:solidFill>
                <a:latin typeface="Georgia"/>
                <a:ea typeface="Georgia"/>
                <a:cs typeface="Georgia"/>
              </a:rPr>
              <a:t>Wherefore the king said unto me, Why is thy countenance sad, seeing thou art not sick? this is nothing else but sorrow of heart. Then I was very sore afraid,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2:3  |  Nehemiah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我對王說：「願王萬歲！我列祖墳墓所在的那城荒涼，城門被火焚燒，我豈能面無愁容嗎？」</a:t>
            </a:r>
          </a:p>
          <a:p xmlns:a="http://schemas.openxmlformats.org/drawingml/2006/main">
            <a:pPr algn="ctr">
              <a:buNone/>
            </a:pPr>
            <a:r>
              <a:rPr sz="2100">
                <a:solidFill>
                  <a:srgbClr val="FFFFFF"/>
                </a:solidFill>
                <a:latin typeface="Georgia"/>
                <a:ea typeface="Georgia"/>
                <a:cs typeface="Georgia"/>
              </a:rPr>
              <a:t>And said unto the king, Let the king live for ever: why should not my countenance be sad, when the city, the place of my fathers’ sepulchres, lieth waste, and the gates thereof are consumed with fire?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2:4  |  Nehemiah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王問我說：「你要求甚麼？」於是我[默]禱天上的神。</a:t>
            </a:r>
          </a:p>
          <a:p xmlns:a="http://schemas.openxmlformats.org/drawingml/2006/main">
            <a:pPr algn="ctr">
              <a:buNone/>
            </a:pPr>
            <a:r>
              <a:rPr sz="2400">
                <a:solidFill>
                  <a:srgbClr val="FFFFFF"/>
                </a:solidFill>
                <a:latin typeface="Georgia"/>
                <a:ea typeface="Georgia"/>
                <a:cs typeface="Georgia"/>
              </a:rPr>
              <a:t>Then the king said unto me, For what dost thou make request? So I prayed to the God of heaven.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2:5  |  Nehemiah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我對王說：「僕人若在王眼前蒙恩，王若喜歡，求王差遣我往猶大，到我列祖墳墓所在的那城去，我好重新建造。」</a:t>
            </a:r>
          </a:p>
          <a:p xmlns:a="http://schemas.openxmlformats.org/drawingml/2006/main">
            <a:pPr algn="ctr">
              <a:buNone/>
            </a:pPr>
            <a:r>
              <a:rPr sz="2100">
                <a:solidFill>
                  <a:srgbClr val="FFFFFF"/>
                </a:solidFill>
                <a:latin typeface="Georgia"/>
                <a:ea typeface="Georgia"/>
                <a:cs typeface="Georgia"/>
              </a:rPr>
              <a:t>And I said unto the king, If it please the king, and if thy servant have found favour in thy sight, that thou wouldest send me unto Judah, unto the city of my fathers’ sepulchres, that I may build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2:6  |  Nehemiah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那時王后坐在王的旁邊。王問我說：「你去要多少日子？幾時回來？」我就定了日期。於是王喜歡差遣我去。</a:t>
            </a:r>
          </a:p>
          <a:p xmlns:a="http://schemas.openxmlformats.org/drawingml/2006/main">
            <a:pPr algn="ctr">
              <a:buNone/>
            </a:pPr>
            <a:r>
              <a:rPr sz="2100">
                <a:solidFill>
                  <a:srgbClr val="FFFFFF"/>
                </a:solidFill>
                <a:latin typeface="Georgia"/>
                <a:ea typeface="Georgia"/>
                <a:cs typeface="Georgia"/>
              </a:rPr>
              <a:t>And the king said unto me, (the queen also sitting by him,) For how long shall thy journey be? and when wilt thou return? So it pleased the king to send me; and I set him a time.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2:7  |  Nehemiah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我又對王說：「王若喜歡，求王賜我詔書，通知大河西的省長准我經過，直到猶大；</a:t>
            </a:r>
          </a:p>
          <a:p xmlns:a="http://schemas.openxmlformats.org/drawingml/2006/main">
            <a:pPr algn="ctr">
              <a:buNone/>
            </a:pPr>
            <a:r>
              <a:rPr sz="2100">
                <a:solidFill>
                  <a:srgbClr val="FFFFFF"/>
                </a:solidFill>
                <a:latin typeface="Georgia"/>
                <a:ea typeface="Georgia"/>
                <a:cs typeface="Georgia"/>
              </a:rPr>
              <a:t>Moreover I said unto the king, If it please the king, let letters be given me to the governors beyond the river, that they may convey me over till I come into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2:8  |  Nehemiah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又賜詔書，通知管理王園林的亞薩，使他給我木料，做屬殿營樓之門的橫樑和城牆，與我自己房屋使用的。」王就允准我，因我神施恩的手幫助我。</a:t>
            </a:r>
          </a:p>
          <a:p xmlns:a="http://schemas.openxmlformats.org/drawingml/2006/main">
            <a:pPr algn="ctr">
              <a:buNone/>
            </a:pPr>
            <a:r>
              <a:rPr sz="1800">
                <a:solidFill>
                  <a:srgbClr val="FFFFFF"/>
                </a:solidFill>
                <a:latin typeface="Georgia"/>
                <a:ea typeface="Georgia"/>
                <a:cs typeface="Georgia"/>
              </a:rPr>
              <a:t>And a letter unto Asaph the keeper of the king’s forest, that he may give me timber to make beams for the gates of the palace which appertained to the house, and for the wall of the city, and for the house that I shall enter into. And the king granted me, according to the good hand of my God upon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2:9  |  Nehemiah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王派了軍長和馬兵護送我。我到了河西的省長那裏，將王的詔書交給他們。</a:t>
            </a:r>
          </a:p>
          <a:p xmlns:a="http://schemas.openxmlformats.org/drawingml/2006/main">
            <a:pPr algn="ctr">
              <a:buNone/>
            </a:pPr>
            <a:r>
              <a:rPr sz="2400">
                <a:solidFill>
                  <a:srgbClr val="FFFFFF"/>
                </a:solidFill>
                <a:latin typeface="Georgia"/>
                <a:ea typeface="Georgia"/>
                <a:cs typeface="Georgia"/>
              </a:rPr>
              <a:t>Then I came to the governors beyond the river, and gave them the king’s letters. Now the king had sent captains of the army and horsemen with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2:10  |  Nehemiah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和倫人參巴拉，並為奴的亞捫人多比雅，聽見有人來為以色列人求好處，就甚惱怒。</a:t>
            </a:r>
          </a:p>
          <a:p xmlns:a="http://schemas.openxmlformats.org/drawingml/2006/main">
            <a:pPr algn="ctr">
              <a:buNone/>
            </a:pPr>
            <a:r>
              <a:rPr sz="2100">
                <a:solidFill>
                  <a:srgbClr val="FFFFFF"/>
                </a:solidFill>
                <a:latin typeface="Georgia"/>
                <a:ea typeface="Georgia"/>
                <a:cs typeface="Georgia"/>
              </a:rPr>
              <a:t>When Sanballat the Horonite, and Tobiah the servant, the Ammonite, heard of it, it grieved them exceedingly that there was come a man to seek the welfare of the children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2:11  |  Nehemiah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我到了耶路撒冷，在那裏住了三日。</a:t>
            </a:r>
          </a:p>
          <a:p xmlns:a="http://schemas.openxmlformats.org/drawingml/2006/main">
            <a:pPr algn="ctr">
              <a:buNone/>
            </a:pPr>
            <a:r>
              <a:rPr sz="2800">
                <a:solidFill>
                  <a:srgbClr val="FFFFFF"/>
                </a:solidFill>
                <a:latin typeface="Georgia"/>
                <a:ea typeface="Georgia"/>
                <a:cs typeface="Georgia"/>
              </a:rPr>
              <a:t>So I came to Jerusalem, and was there three days.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2:12  |  Nehemiah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我夜間起來，有幾個人也一同起來；但神使我心裏要為耶路撒冷做甚麼事，我並沒有告訴人。除了我騎的牲口以外，也沒有別的牲口在我那裏。</a:t>
            </a:r>
          </a:p>
          <a:p xmlns:a="http://schemas.openxmlformats.org/drawingml/2006/main">
            <a:pPr algn="ctr">
              <a:buNone/>
            </a:pPr>
            <a:r>
              <a:rPr sz="2100">
                <a:solidFill>
                  <a:srgbClr val="FFFFFF"/>
                </a:solidFill>
                <a:latin typeface="Georgia"/>
                <a:ea typeface="Georgia"/>
                <a:cs typeface="Georgia"/>
              </a:rPr>
              <a:t>And I arose in the night, I and some few men with me; neither told I any man what my God had put in my heart to do at Jerusalem: neither was there any beast with me, save the beast that I rode upon.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2:13  |  Nehemiah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當夜我出了谷門，往野狗井去，到了糞廠門，察看耶路撒冷的城牆，見城牆拆毀，城門被火焚燒。</a:t>
            </a:r>
          </a:p>
          <a:p xmlns:a="http://schemas.openxmlformats.org/drawingml/2006/main">
            <a:pPr algn="ctr">
              <a:buNone/>
            </a:pPr>
            <a:r>
              <a:rPr sz="2100">
                <a:solidFill>
                  <a:srgbClr val="FFFFFF"/>
                </a:solidFill>
                <a:latin typeface="Georgia"/>
                <a:ea typeface="Georgia"/>
                <a:cs typeface="Georgia"/>
              </a:rPr>
              <a:t>And I went out by night by the gate of the valley, even before the dragon well, and to the dung port, and viewed the walls of Jerusalem, which were broken down, and the gates thereof were consumed with fire.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2:14  |  Nehemiah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我又往前，到了泉門和王池，但所騎的牲口沒有地方過去。</a:t>
            </a:r>
          </a:p>
          <a:p xmlns:a="http://schemas.openxmlformats.org/drawingml/2006/main">
            <a:pPr algn="ctr">
              <a:buNone/>
            </a:pPr>
            <a:r>
              <a:rPr sz="2400">
                <a:solidFill>
                  <a:srgbClr val="FFFFFF"/>
                </a:solidFill>
                <a:latin typeface="Georgia"/>
                <a:ea typeface="Georgia"/>
                <a:cs typeface="Georgia"/>
              </a:rPr>
              <a:t>Then I went on to the gate of the fountain, and to the king’s pool: but there was no place for the beast that was under me to pass.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2:15  |  Nehemiah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於是夜間沿溪而上，察看城牆，又轉身進入谷門，就回來了。</a:t>
            </a:r>
          </a:p>
          <a:p xmlns:a="http://schemas.openxmlformats.org/drawingml/2006/main">
            <a:pPr algn="ctr">
              <a:buNone/>
            </a:pPr>
            <a:r>
              <a:rPr sz="2400">
                <a:solidFill>
                  <a:srgbClr val="FFFFFF"/>
                </a:solidFill>
                <a:latin typeface="Georgia"/>
                <a:ea typeface="Georgia"/>
                <a:cs typeface="Georgia"/>
              </a:rPr>
              <a:t>Then went I up in the night by the brook, and viewed the wall, and turned back, and entered by the gate of the valley, and so returned.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2:16  |  Nehemiah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我往哪裏去，我做甚麼事，官長都不知道。我還沒有告訴猶大平民、祭司、貴冑、官長，和其餘做工的人。</a:t>
            </a:r>
          </a:p>
          <a:p xmlns:a="http://schemas.openxmlformats.org/drawingml/2006/main">
            <a:pPr algn="ctr">
              <a:buNone/>
            </a:pPr>
            <a:r>
              <a:rPr sz="2100">
                <a:solidFill>
                  <a:srgbClr val="FFFFFF"/>
                </a:solidFill>
                <a:latin typeface="Georgia"/>
                <a:ea typeface="Georgia"/>
                <a:cs typeface="Georgia"/>
              </a:rPr>
              <a:t>And the rulers knew not whither I went, or what I did; neither had I as yet told it to the Jews, nor to the priests, nor to the nobles, nor to the rulers, nor to the rest that did the work.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2:17  |  Nehemiah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以後，我對他們說：「我們所遭的難，耶路撒冷怎樣荒涼，城門被火焚燒，你們都看見了。來吧，我們重建耶路撒冷的城牆，免得再受凌辱！」</a:t>
            </a:r>
          </a:p>
          <a:p xmlns:a="http://schemas.openxmlformats.org/drawingml/2006/main">
            <a:pPr algn="ctr">
              <a:buNone/>
            </a:pPr>
            <a:r>
              <a:rPr sz="2100">
                <a:solidFill>
                  <a:srgbClr val="FFFFFF"/>
                </a:solidFill>
                <a:latin typeface="Georgia"/>
                <a:ea typeface="Georgia"/>
                <a:cs typeface="Georgia"/>
              </a:rPr>
              <a:t>Then said I unto them, Ye see the distress that we are in, how Jerusalem lieth waste, and the gates thereof are burned with fire: come, and let us build up the wall of Jerusalem, that we be no more a reproach.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2:18  |  Nehemiah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我告訴他們我神施恩的手怎樣幫助我，並王對我所說的話。他們就說：「我們起來建造吧！」於是他們奮勇做這善工。</a:t>
            </a:r>
          </a:p>
          <a:p xmlns:a="http://schemas.openxmlformats.org/drawingml/2006/main">
            <a:pPr algn="ctr">
              <a:buNone/>
            </a:pPr>
            <a:r>
              <a:rPr sz="2100">
                <a:solidFill>
                  <a:srgbClr val="FFFFFF"/>
                </a:solidFill>
                <a:latin typeface="Georgia"/>
                <a:ea typeface="Georgia"/>
                <a:cs typeface="Georgia"/>
              </a:rPr>
              <a:t>Then I told them of the hand of my God which was good upon me; as also the king’s words that he had spoken unto me. And they said, Let us rise up and build. So they strengthened their hands for this good work.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2:19  |  Nehemiah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但和倫人參巴拉，並為奴的亞捫人多比雅和阿拉伯人基善聽見就嗤笑我們，藐視我們，說：「你們做甚麼呢？要背叛王嗎？」</a:t>
            </a:r>
          </a:p>
          <a:p xmlns:a="http://schemas.openxmlformats.org/drawingml/2006/main">
            <a:pPr algn="ctr">
              <a:buNone/>
            </a:pPr>
            <a:r>
              <a:rPr sz="2100">
                <a:solidFill>
                  <a:srgbClr val="FFFFFF"/>
                </a:solidFill>
                <a:latin typeface="Georgia"/>
                <a:ea typeface="Georgia"/>
                <a:cs typeface="Georgia"/>
              </a:rPr>
              <a:t>But when Sanballat the Horonite, and Tobiah the servant, the Ammonite, and Geshem the Arabian, heard it, they laughed us to scorn, and despised us, and said, What is this thing that ye do? will ye rebel against the king?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2:20  |  Nehemiah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我回答他們說：「天上的神必使我們亨通。我們作他僕人的，要起來建造；你們卻在耶路撒冷無分、無權、無紀念。」</a:t>
            </a:r>
          </a:p>
          <a:p xmlns:a="http://schemas.openxmlformats.org/drawingml/2006/main">
            <a:pPr algn="ctr">
              <a:buNone/>
            </a:pPr>
            <a:r>
              <a:rPr sz="2100">
                <a:solidFill>
                  <a:srgbClr val="FFFFFF"/>
                </a:solidFill>
                <a:latin typeface="Georgia"/>
                <a:ea typeface="Georgia"/>
                <a:cs typeface="Georgia"/>
              </a:rPr>
              <a:t>Then answered I them, and said unto them, The God of heaven, he will prosper us; therefore we his servants will arise and build: but ye have no portion, nor right, nor memorial, in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2026-08-30T04:06:30.9790000Z</dcterms:created>
  <dcterms:modified xsi:type="dcterms:W3CDTF">2026-08-30T04:06:30.9790000Z</dcterms:modified>
</coreProperties>
</file>