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40f81c02ce47ab" /><Relationship Type="http://schemas.openxmlformats.org/officeDocument/2006/relationships/extended-properties" Target="/docProps/app.xml" Id="R777d3aee1b9f4ff7" /><Relationship Type="http://schemas.openxmlformats.org/officeDocument/2006/relationships/officeDocument" Target="/ppt/presentation.xml" Id="Re69fd215a6c441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a222b3b7b44338"/>
  </p:sldMasterIdLst>
  <p:notesMasterIdLst>
    <p:notesMasterId xmlns:r="http://schemas.openxmlformats.org/officeDocument/2006/relationships" r:id="Rb649f30825c44eda"/>
  </p:notesMasterIdLst>
  <p:sldIdLst>
    <p:sldId xmlns:r="http://schemas.openxmlformats.org/officeDocument/2006/relationships" id="256" r:id="R516af67bf9714afd"/>
    <p:sldId xmlns:r="http://schemas.openxmlformats.org/officeDocument/2006/relationships" id="257" r:id="R767c034eba744d2e"/>
    <p:sldId xmlns:r="http://schemas.openxmlformats.org/officeDocument/2006/relationships" id="258" r:id="R687de3516f904512"/>
    <p:sldId xmlns:r="http://schemas.openxmlformats.org/officeDocument/2006/relationships" id="259" r:id="Rb8a58e3ab6d44846"/>
    <p:sldId xmlns:r="http://schemas.openxmlformats.org/officeDocument/2006/relationships" id="260" r:id="R13f03d668c194104"/>
    <p:sldId xmlns:r="http://schemas.openxmlformats.org/officeDocument/2006/relationships" id="261" r:id="R1ec2039a4bc544aa"/>
    <p:sldId xmlns:r="http://schemas.openxmlformats.org/officeDocument/2006/relationships" id="262" r:id="Rb8ebab6e10a04776"/>
    <p:sldId xmlns:r="http://schemas.openxmlformats.org/officeDocument/2006/relationships" id="263" r:id="R71d2d2996b684f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da7a0656f84156" /><Relationship Type="http://schemas.openxmlformats.org/officeDocument/2006/relationships/slideMaster" Target="/ppt/slideMasters/slideMaster1.xml" Id="Rb1a222b3b7b44338" /><Relationship Type="http://schemas.openxmlformats.org/officeDocument/2006/relationships/notesMaster" Target="/ppt/notesMasters/notesMaster1.xml" Id="Rb649f30825c44eda" /><Relationship Type="http://schemas.openxmlformats.org/officeDocument/2006/relationships/presProps" Target="/ppt/presProps.xml" Id="Rd6fbe169a3ac4db9" /><Relationship Type="http://schemas.openxmlformats.org/officeDocument/2006/relationships/tableStyles" Target="/ppt/tableStyles.xml" Id="R6ed1da02149b4004" /><Relationship Type="http://schemas.openxmlformats.org/officeDocument/2006/relationships/slide" Target="/ppt/slides/slide1.xml" Id="R516af67bf9714afd" /><Relationship Type="http://schemas.openxmlformats.org/officeDocument/2006/relationships/slide" Target="/ppt/slides/slide2.xml" Id="R767c034eba744d2e" /><Relationship Type="http://schemas.openxmlformats.org/officeDocument/2006/relationships/slide" Target="/ppt/slides/slide3.xml" Id="R687de3516f904512" /><Relationship Type="http://schemas.openxmlformats.org/officeDocument/2006/relationships/slide" Target="/ppt/slides/slide4.xml" Id="Rb8a58e3ab6d44846" /><Relationship Type="http://schemas.openxmlformats.org/officeDocument/2006/relationships/slide" Target="/ppt/slides/slide5.xml" Id="R13f03d668c194104" /><Relationship Type="http://schemas.openxmlformats.org/officeDocument/2006/relationships/slide" Target="/ppt/slides/slide6.xml" Id="R1ec2039a4bc544aa" /><Relationship Type="http://schemas.openxmlformats.org/officeDocument/2006/relationships/slide" Target="/ppt/slides/slide7.xml" Id="Rb8ebab6e10a04776" /><Relationship Type="http://schemas.openxmlformats.org/officeDocument/2006/relationships/slide" Target="/ppt/slides/slide8.xml" Id="R71d2d2996b684f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e5041fc1ac4d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30dfad88ce4fd2" /><Relationship Type="http://schemas.openxmlformats.org/officeDocument/2006/relationships/notesMaster" Target="/ppt/notesMasters/notesMaster1.xml" Id="Ra04e6594539f4d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b9cd0d32fe4cfb" /><Relationship Type="http://schemas.openxmlformats.org/officeDocument/2006/relationships/notesMaster" Target="/ppt/notesMasters/notesMaster1.xml" Id="Rf900ffa791bf41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52465a971844db" /><Relationship Type="http://schemas.openxmlformats.org/officeDocument/2006/relationships/notesMaster" Target="/ppt/notesMasters/notesMaster1.xml" Id="R39db99fffdb44c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e2078bca6246af" /><Relationship Type="http://schemas.openxmlformats.org/officeDocument/2006/relationships/notesMaster" Target="/ppt/notesMasters/notesMaster1.xml" Id="R828478135afb4a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113b36511d4fae" /><Relationship Type="http://schemas.openxmlformats.org/officeDocument/2006/relationships/notesMaster" Target="/ppt/notesMasters/notesMaster1.xml" Id="R0cc6a42677144a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68336d2e6f48ef" /><Relationship Type="http://schemas.openxmlformats.org/officeDocument/2006/relationships/notesMaster" Target="/ppt/notesMasters/notesMaster1.xml" Id="Re94523e49cc84d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51e12a7458f446d" /><Relationship Type="http://schemas.openxmlformats.org/officeDocument/2006/relationships/notesMaster" Target="/ppt/notesMasters/notesMaster1.xml" Id="R3da7aeb0201a42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98130f05354c7a" /><Relationship Type="http://schemas.openxmlformats.org/officeDocument/2006/relationships/notesMaster" Target="/ppt/notesMasters/notesMaster1.xml" Id="R8c30836a10e84c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c262dffc6648c4" /><Relationship Type="http://schemas.openxmlformats.org/officeDocument/2006/relationships/image" Target="/ppt/media/image.png" Id="Rba25bf8edeb64c1b" /><Relationship Type="http://schemas.openxmlformats.org/officeDocument/2006/relationships/image" Target="/ppt/media/image2.png" Id="R3b74b2dd83084a36" /><Relationship Type="http://schemas.openxmlformats.org/officeDocument/2006/relationships/image" Target="/ppt/media/image.jpeg" Id="R3280261be66a441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aafe4972b84de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a25bf8edeb64c1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b74b2dd83084a3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80261be66a441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9e43b635ff4ffd" /><Relationship Type="http://schemas.openxmlformats.org/officeDocument/2006/relationships/slideLayout" Target="/ppt/slideLayouts/slideLayout1.xml" Id="R209c55bf52d14d2b" /><Relationship Type="http://schemas.openxmlformats.org/officeDocument/2006/relationships/slideLayout" Target="/ppt/slideLayouts/slideLayout2.xml" Id="R4170c45963d1409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9c55bf52d14d2b"/>
    <p:sldLayoutId xmlns:r="http://schemas.openxmlformats.org/officeDocument/2006/relationships" id="2147483650" r:id="R4170c45963d1409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d283dab769411d" /><Relationship Type="http://schemas.openxmlformats.org/officeDocument/2006/relationships/notesSlide" Target="/ppt/notesSlides/notesSlide1.xml" Id="Re21fccb6e7a241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68c69e69d24d11" /><Relationship Type="http://schemas.openxmlformats.org/officeDocument/2006/relationships/notesSlide" Target="/ppt/notesSlides/notesSlide2.xml" Id="R8558636ca00747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abfc7384ee4dc2" /><Relationship Type="http://schemas.openxmlformats.org/officeDocument/2006/relationships/notesSlide" Target="/ppt/notesSlides/notesSlide3.xml" Id="R92a9df64e7714f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77feb268a491e" /><Relationship Type="http://schemas.openxmlformats.org/officeDocument/2006/relationships/notesSlide" Target="/ppt/notesSlides/notesSlide4.xml" Id="Rc2c7013ef1b149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4963325c348bd" /><Relationship Type="http://schemas.openxmlformats.org/officeDocument/2006/relationships/notesSlide" Target="/ppt/notesSlides/notesSlide5.xml" Id="R5cee7d53fc5546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44a4a639d744ac" /><Relationship Type="http://schemas.openxmlformats.org/officeDocument/2006/relationships/notesSlide" Target="/ppt/notesSlides/notesSlide6.xml" Id="R7aa9c5386be048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7dd26aa674767" /><Relationship Type="http://schemas.openxmlformats.org/officeDocument/2006/relationships/notesSlide" Target="/ppt/notesSlides/notesSlide7.xml" Id="R0b545e70053442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4b555286144824" /><Relationship Type="http://schemas.openxmlformats.org/officeDocument/2006/relationships/notesSlide" Target="/ppt/notesSlides/notesSlide8.xml" Id="R29650209a5eb46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67:1  |  Psalms 67:1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一篇詩歌，交與伶長。用絲弦的樂器。 願神憐憫我們，賜福與我們， 用臉光照我們，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Neginoth, A Psalm or Song. God be merciful unto us, and bless us; and cause his face to shine upon us;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67:2  |  Psalms 67:2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好叫世界得知你的道路， 萬國得知你的救恩。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thy way may be known upon earth, thy saving health among all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67:3  |  Psalms 67:3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神啊，願列邦稱讚你！ 願萬民都稱讚你！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people praise thee, O God; let all the people praise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67:4  |  Psalms 67:4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願萬國都快樂歡呼； 因為你必按公正審判萬民， 引導世上的萬國。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let the nations be glad and sing for joy: for thou shalt judge the people righteously, and govern the nations upon earth.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67:5  |  Psalms 67:5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神啊，願列邦稱讚你！ 願萬民都稱讚你！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people praise thee, O God; let all the people praise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67:6  |  Psalms 67:6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地已經出了土產； 神－就是我們的神要賜福與我們。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earth yield her increase; and God, even our own God, shall bless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67:7  |  Psalms 67:7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神要賜福與我們； 地的四極都要敬畏他！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shall bless us; and all the ends of the earth shall fear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2026-08-30T04:31:19.9870000Z</dcterms:created>
  <dcterms:modified xsi:type="dcterms:W3CDTF">2026-08-30T04:31:19.9870000Z</dcterms:modified>
</coreProperties>
</file>