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6896a0d4cd4c7f" /><Relationship Type="http://schemas.openxmlformats.org/officeDocument/2006/relationships/extended-properties" Target="/docProps/app.xml" Id="R7f1f26b841714430" /><Relationship Type="http://schemas.openxmlformats.org/officeDocument/2006/relationships/officeDocument" Target="/ppt/presentation.xml" Id="R4a5f4fa0d62e4034" /></Relationships>
</file>

<file path=ppt/presentation.xml><?xml version="1.0" encoding="utf-8"?>
<p:presentation xmlns:p="http://schemas.openxmlformats.org/presentationml/2006/main">
  <p:sldMasterIdLst>
    <p:sldMasterId xmlns:r="http://schemas.openxmlformats.org/officeDocument/2006/relationships" id="2147483648" r:id="R33313143184d492f"/>
  </p:sldMasterIdLst>
  <p:notesMasterIdLst>
    <p:notesMasterId xmlns:r="http://schemas.openxmlformats.org/officeDocument/2006/relationships" r:id="Reb330c30098243dd"/>
  </p:notesMasterIdLst>
  <p:sldIdLst>
    <p:sldId xmlns:r="http://schemas.openxmlformats.org/officeDocument/2006/relationships" id="256" r:id="R0efa2552cf4a45b2"/>
    <p:sldId xmlns:r="http://schemas.openxmlformats.org/officeDocument/2006/relationships" id="257" r:id="Rd2c50c4414ed4f7f"/>
    <p:sldId xmlns:r="http://schemas.openxmlformats.org/officeDocument/2006/relationships" id="258" r:id="R017ffc1953ad4081"/>
    <p:sldId xmlns:r="http://schemas.openxmlformats.org/officeDocument/2006/relationships" id="259" r:id="R306911be0cc14656"/>
    <p:sldId xmlns:r="http://schemas.openxmlformats.org/officeDocument/2006/relationships" id="260" r:id="Ra5e8913332d5476a"/>
    <p:sldId xmlns:r="http://schemas.openxmlformats.org/officeDocument/2006/relationships" id="261" r:id="Rabd09551b86b4e1e"/>
    <p:sldId xmlns:r="http://schemas.openxmlformats.org/officeDocument/2006/relationships" id="262" r:id="R6af7fc1c170d4d71"/>
    <p:sldId xmlns:r="http://schemas.openxmlformats.org/officeDocument/2006/relationships" id="263" r:id="R7a5f2a9d8a374d08"/>
    <p:sldId xmlns:r="http://schemas.openxmlformats.org/officeDocument/2006/relationships" id="264" r:id="R6a55f47fa26b4492"/>
    <p:sldId xmlns:r="http://schemas.openxmlformats.org/officeDocument/2006/relationships" id="265" r:id="R4d7f7072379844b7"/>
    <p:sldId xmlns:r="http://schemas.openxmlformats.org/officeDocument/2006/relationships" id="266" r:id="Rb2e216bd39dc4821"/>
    <p:sldId xmlns:r="http://schemas.openxmlformats.org/officeDocument/2006/relationships" id="267" r:id="Rc1956ab24941489b"/>
    <p:sldId xmlns:r="http://schemas.openxmlformats.org/officeDocument/2006/relationships" id="268" r:id="R51876133cea64459"/>
    <p:sldId xmlns:r="http://schemas.openxmlformats.org/officeDocument/2006/relationships" id="269" r:id="Re4a4d85285e14686"/>
    <p:sldId xmlns:r="http://schemas.openxmlformats.org/officeDocument/2006/relationships" id="270" r:id="Rd598ed15aa764684"/>
    <p:sldId xmlns:r="http://schemas.openxmlformats.org/officeDocument/2006/relationships" id="271" r:id="R83d11e974e7840cb"/>
    <p:sldId xmlns:r="http://schemas.openxmlformats.org/officeDocument/2006/relationships" id="272" r:id="R7a84e94275ed45fc"/>
    <p:sldId xmlns:r="http://schemas.openxmlformats.org/officeDocument/2006/relationships" id="273" r:id="Rb5c7e553e2cc4288"/>
    <p:sldId xmlns:r="http://schemas.openxmlformats.org/officeDocument/2006/relationships" id="274" r:id="Recb5c65ab1ae440e"/>
    <p:sldId xmlns:r="http://schemas.openxmlformats.org/officeDocument/2006/relationships" id="275" r:id="Rb8924a7679344f36"/>
    <p:sldId xmlns:r="http://schemas.openxmlformats.org/officeDocument/2006/relationships" id="276" r:id="Rdda815d20ddf49df"/>
    <p:sldId xmlns:r="http://schemas.openxmlformats.org/officeDocument/2006/relationships" id="277" r:id="Rf3774eed22994a04"/>
    <p:sldId xmlns:r="http://schemas.openxmlformats.org/officeDocument/2006/relationships" id="278" r:id="R7275c26a7e804554"/>
    <p:sldId xmlns:r="http://schemas.openxmlformats.org/officeDocument/2006/relationships" id="279" r:id="R174430939ab54ab8"/>
    <p:sldId xmlns:r="http://schemas.openxmlformats.org/officeDocument/2006/relationships" id="280" r:id="R35c9b50fb54544fa"/>
    <p:sldId xmlns:r="http://schemas.openxmlformats.org/officeDocument/2006/relationships" id="281" r:id="Rca93aee442a54dbe"/>
    <p:sldId xmlns:r="http://schemas.openxmlformats.org/officeDocument/2006/relationships" id="282" r:id="Rb51d464229214cbf"/>
    <p:sldId xmlns:r="http://schemas.openxmlformats.org/officeDocument/2006/relationships" id="283" r:id="R625a5cf12d9749c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543fc3839b47e5" /><Relationship Type="http://schemas.openxmlformats.org/officeDocument/2006/relationships/slideMaster" Target="/ppt/slideMasters/slideMaster1.xml" Id="R33313143184d492f" /><Relationship Type="http://schemas.openxmlformats.org/officeDocument/2006/relationships/notesMaster" Target="/ppt/notesMasters/notesMaster1.xml" Id="Reb330c30098243dd" /><Relationship Type="http://schemas.openxmlformats.org/officeDocument/2006/relationships/presProps" Target="/ppt/presProps.xml" Id="Rd33b7f4794e24ba2" /><Relationship Type="http://schemas.openxmlformats.org/officeDocument/2006/relationships/tableStyles" Target="/ppt/tableStyles.xml" Id="R95e8c7490a7a47b5" /><Relationship Type="http://schemas.openxmlformats.org/officeDocument/2006/relationships/slide" Target="/ppt/slides/slide1.xml" Id="R0efa2552cf4a45b2" /><Relationship Type="http://schemas.openxmlformats.org/officeDocument/2006/relationships/slide" Target="/ppt/slides/slide2.xml" Id="Rd2c50c4414ed4f7f" /><Relationship Type="http://schemas.openxmlformats.org/officeDocument/2006/relationships/slide" Target="/ppt/slides/slide3.xml" Id="R017ffc1953ad4081" /><Relationship Type="http://schemas.openxmlformats.org/officeDocument/2006/relationships/slide" Target="/ppt/slides/slide4.xml" Id="R306911be0cc14656" /><Relationship Type="http://schemas.openxmlformats.org/officeDocument/2006/relationships/slide" Target="/ppt/slides/slide5.xml" Id="Ra5e8913332d5476a" /><Relationship Type="http://schemas.openxmlformats.org/officeDocument/2006/relationships/slide" Target="/ppt/slides/slide6.xml" Id="Rabd09551b86b4e1e" /><Relationship Type="http://schemas.openxmlformats.org/officeDocument/2006/relationships/slide" Target="/ppt/slides/slide7.xml" Id="R6af7fc1c170d4d71" /><Relationship Type="http://schemas.openxmlformats.org/officeDocument/2006/relationships/slide" Target="/ppt/slides/slide8.xml" Id="R7a5f2a9d8a374d08" /><Relationship Type="http://schemas.openxmlformats.org/officeDocument/2006/relationships/slide" Target="/ppt/slides/slide9.xml" Id="R6a55f47fa26b4492" /><Relationship Type="http://schemas.openxmlformats.org/officeDocument/2006/relationships/slide" Target="/ppt/slides/slide10.xml" Id="R4d7f7072379844b7" /><Relationship Type="http://schemas.openxmlformats.org/officeDocument/2006/relationships/slide" Target="/ppt/slides/slide11.xml" Id="Rb2e216bd39dc4821" /><Relationship Type="http://schemas.openxmlformats.org/officeDocument/2006/relationships/slide" Target="/ppt/slides/slide12.xml" Id="Rc1956ab24941489b" /><Relationship Type="http://schemas.openxmlformats.org/officeDocument/2006/relationships/slide" Target="/ppt/slides/slide13.xml" Id="R51876133cea64459" /><Relationship Type="http://schemas.openxmlformats.org/officeDocument/2006/relationships/slide" Target="/ppt/slides/slide14.xml" Id="Re4a4d85285e14686" /><Relationship Type="http://schemas.openxmlformats.org/officeDocument/2006/relationships/slide" Target="/ppt/slides/slide15.xml" Id="Rd598ed15aa764684" /><Relationship Type="http://schemas.openxmlformats.org/officeDocument/2006/relationships/slide" Target="/ppt/slides/slide16.xml" Id="R83d11e974e7840cb" /><Relationship Type="http://schemas.openxmlformats.org/officeDocument/2006/relationships/slide" Target="/ppt/slides/slide17.xml" Id="R7a84e94275ed45fc" /><Relationship Type="http://schemas.openxmlformats.org/officeDocument/2006/relationships/slide" Target="/ppt/slides/slide18.xml" Id="Rb5c7e553e2cc4288" /><Relationship Type="http://schemas.openxmlformats.org/officeDocument/2006/relationships/slide" Target="/ppt/slides/slide19.xml" Id="Recb5c65ab1ae440e" /><Relationship Type="http://schemas.openxmlformats.org/officeDocument/2006/relationships/slide" Target="/ppt/slides/slide20.xml" Id="Rb8924a7679344f36" /><Relationship Type="http://schemas.openxmlformats.org/officeDocument/2006/relationships/slide" Target="/ppt/slides/slide21.xml" Id="Rdda815d20ddf49df" /><Relationship Type="http://schemas.openxmlformats.org/officeDocument/2006/relationships/slide" Target="/ppt/slides/slide22.xml" Id="Rf3774eed22994a04" /><Relationship Type="http://schemas.openxmlformats.org/officeDocument/2006/relationships/slide" Target="/ppt/slides/slide23.xml" Id="R7275c26a7e804554" /><Relationship Type="http://schemas.openxmlformats.org/officeDocument/2006/relationships/slide" Target="/ppt/slides/slide24.xml" Id="R174430939ab54ab8" /><Relationship Type="http://schemas.openxmlformats.org/officeDocument/2006/relationships/slide" Target="/ppt/slides/slide25.xml" Id="R35c9b50fb54544fa" /><Relationship Type="http://schemas.openxmlformats.org/officeDocument/2006/relationships/slide" Target="/ppt/slides/slide26.xml" Id="Rca93aee442a54dbe" /><Relationship Type="http://schemas.openxmlformats.org/officeDocument/2006/relationships/slide" Target="/ppt/slides/slide27.xml" Id="Rb51d464229214cbf" /><Relationship Type="http://schemas.openxmlformats.org/officeDocument/2006/relationships/slide" Target="/ppt/slides/slide28.xml" Id="R625a5cf12d9749c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92d15acc6da42f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74d38e699e04702" /><Relationship Type="http://schemas.openxmlformats.org/officeDocument/2006/relationships/notesMaster" Target="/ppt/notesMasters/notesMaster1.xml" Id="R03754fe469fc45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8870e72c9442f8" /><Relationship Type="http://schemas.openxmlformats.org/officeDocument/2006/relationships/notesMaster" Target="/ppt/notesMasters/notesMaster1.xml" Id="R412ea8f8a04740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0f752c56074a55" /><Relationship Type="http://schemas.openxmlformats.org/officeDocument/2006/relationships/notesMaster" Target="/ppt/notesMasters/notesMaster1.xml" Id="R94df0cf3a8a64823"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7f249bcea14a59" /><Relationship Type="http://schemas.openxmlformats.org/officeDocument/2006/relationships/notesMaster" Target="/ppt/notesMasters/notesMaster1.xml" Id="R59882fec29b447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23acbbae4948f6" /><Relationship Type="http://schemas.openxmlformats.org/officeDocument/2006/relationships/notesMaster" Target="/ppt/notesMasters/notesMaster1.xml" Id="R3df619c012a343a4"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2155b14ec04a43" /><Relationship Type="http://schemas.openxmlformats.org/officeDocument/2006/relationships/notesMaster" Target="/ppt/notesMasters/notesMaster1.xml" Id="R20c76a7fe5904e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83e62ea42d4e0e" /><Relationship Type="http://schemas.openxmlformats.org/officeDocument/2006/relationships/notesMaster" Target="/ppt/notesMasters/notesMaster1.xml" Id="R3be72fe33d00414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8d2c525c72142c2" /><Relationship Type="http://schemas.openxmlformats.org/officeDocument/2006/relationships/notesMaster" Target="/ppt/notesMasters/notesMaster1.xml" Id="Rd4b0136686364ca9"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938c57d2ab45ad" /><Relationship Type="http://schemas.openxmlformats.org/officeDocument/2006/relationships/notesMaster" Target="/ppt/notesMasters/notesMaster1.xml" Id="R71ad2fbc52f9466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84f3cd358614a78" /><Relationship Type="http://schemas.openxmlformats.org/officeDocument/2006/relationships/notesMaster" Target="/ppt/notesMasters/notesMaster1.xml" Id="R74f4ad812dd740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107051b31745f3" /><Relationship Type="http://schemas.openxmlformats.org/officeDocument/2006/relationships/notesMaster" Target="/ppt/notesMasters/notesMaster1.xml" Id="R1191cfd8bf9947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5d292efcdb4dfc" /><Relationship Type="http://schemas.openxmlformats.org/officeDocument/2006/relationships/notesMaster" Target="/ppt/notesMasters/notesMaster1.xml" Id="R4b912022ce9c4c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252a78835841db" /><Relationship Type="http://schemas.openxmlformats.org/officeDocument/2006/relationships/notesMaster" Target="/ppt/notesMasters/notesMaster1.xml" Id="R6d9585181826465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b887a3304d492e" /><Relationship Type="http://schemas.openxmlformats.org/officeDocument/2006/relationships/notesMaster" Target="/ppt/notesMasters/notesMaster1.xml" Id="R74f3918746af458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452bbf15a9c4706" /><Relationship Type="http://schemas.openxmlformats.org/officeDocument/2006/relationships/notesMaster" Target="/ppt/notesMasters/notesMaster1.xml" Id="Rbe795e41d00547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54dc36e2358435b" /><Relationship Type="http://schemas.openxmlformats.org/officeDocument/2006/relationships/notesMaster" Target="/ppt/notesMasters/notesMaster1.xml" Id="Rb8aec1f6c9454ae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5ae039e0e2941f1" /><Relationship Type="http://schemas.openxmlformats.org/officeDocument/2006/relationships/notesMaster" Target="/ppt/notesMasters/notesMaster1.xml" Id="R90b4742865e2400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979be617b74e24" /><Relationship Type="http://schemas.openxmlformats.org/officeDocument/2006/relationships/notesMaster" Target="/ppt/notesMasters/notesMaster1.xml" Id="R24435eb4e6dd484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408a5c23b4845b2" /><Relationship Type="http://schemas.openxmlformats.org/officeDocument/2006/relationships/notesMaster" Target="/ppt/notesMasters/notesMaster1.xml" Id="R4bc3fead95eb479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5d3ded704b4428d" /><Relationship Type="http://schemas.openxmlformats.org/officeDocument/2006/relationships/notesMaster" Target="/ppt/notesMasters/notesMaster1.xml" Id="Rbd3e0885614d4f9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2d3430540574b11" /><Relationship Type="http://schemas.openxmlformats.org/officeDocument/2006/relationships/notesMaster" Target="/ppt/notesMasters/notesMaster1.xml" Id="Rdf71bc55a10c4a8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0cad8b2af5c42bd" /><Relationship Type="http://schemas.openxmlformats.org/officeDocument/2006/relationships/notesMaster" Target="/ppt/notesMasters/notesMaster1.xml" Id="R78891e78977442d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b3ac111de414a44" /><Relationship Type="http://schemas.openxmlformats.org/officeDocument/2006/relationships/notesMaster" Target="/ppt/notesMasters/notesMaster1.xml" Id="Ra8949fc3e8db495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9156e90cdf0409d" /><Relationship Type="http://schemas.openxmlformats.org/officeDocument/2006/relationships/notesMaster" Target="/ppt/notesMasters/notesMaster1.xml" Id="R0e5da8bacf6f45a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415ec81541141e8" /><Relationship Type="http://schemas.openxmlformats.org/officeDocument/2006/relationships/notesMaster" Target="/ppt/notesMasters/notesMaster1.xml" Id="R16617227e740404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9914860aca5466e" /><Relationship Type="http://schemas.openxmlformats.org/officeDocument/2006/relationships/notesMaster" Target="/ppt/notesMasters/notesMaster1.xml" Id="R15b61c32eb9f4a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e006fd8856f4343" /><Relationship Type="http://schemas.openxmlformats.org/officeDocument/2006/relationships/notesMaster" Target="/ppt/notesMasters/notesMaster1.xml" Id="Ra134d92b2a384fd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ae45a1b74284cca" /><Relationship Type="http://schemas.openxmlformats.org/officeDocument/2006/relationships/notesMaster" Target="/ppt/notesMasters/notesMaster1.xml" Id="R1333d8fc1d0b47f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ddf95ca40d49c3" /><Relationship Type="http://schemas.openxmlformats.org/officeDocument/2006/relationships/image" Target="/ppt/media/image.png" Id="R58bf25bf66f94dad" /><Relationship Type="http://schemas.openxmlformats.org/officeDocument/2006/relationships/image" Target="/ppt/media/image2.png" Id="R0daa01427d92483e" /><Relationship Type="http://schemas.openxmlformats.org/officeDocument/2006/relationships/image" Target="/ppt/media/image.jpeg" Id="Rce6784973c3949a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c65355df92c43c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8bf25bf66f94da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daa01427d92483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6784973c3949a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a744f59c0f14a06" /><Relationship Type="http://schemas.openxmlformats.org/officeDocument/2006/relationships/slideLayout" Target="/ppt/slideLayouts/slideLayout1.xml" Id="Ra834b1c83d664e9b" /><Relationship Type="http://schemas.openxmlformats.org/officeDocument/2006/relationships/slideLayout" Target="/ppt/slideLayouts/slideLayout2.xml" Id="R859af0180e47428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34b1c83d664e9b"/>
    <p:sldLayoutId xmlns:r="http://schemas.openxmlformats.org/officeDocument/2006/relationships" id="2147483650" r:id="R859af0180e47428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1d0aeb56e234e8c" /><Relationship Type="http://schemas.openxmlformats.org/officeDocument/2006/relationships/notesSlide" Target="/ppt/notesSlides/notesSlide1.xml" Id="R1e0aa2c5621344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51f9555f5de4dfd" /><Relationship Type="http://schemas.openxmlformats.org/officeDocument/2006/relationships/notesSlide" Target="/ppt/notesSlides/notesSlide2.xml" Id="R9713eeb46c6446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6e9eb9ad5e948e8" /><Relationship Type="http://schemas.openxmlformats.org/officeDocument/2006/relationships/notesSlide" Target="/ppt/notesSlides/notesSlide3.xml" Id="R310d7b9ec8794a3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7ddc809215d41d5" /><Relationship Type="http://schemas.openxmlformats.org/officeDocument/2006/relationships/notesSlide" Target="/ppt/notesSlides/notesSlide4.xml" Id="R316969e56eba474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8d7ee70b4234c25" /><Relationship Type="http://schemas.openxmlformats.org/officeDocument/2006/relationships/notesSlide" Target="/ppt/notesSlides/notesSlide5.xml" Id="Re2aab33e29f141e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d9ea80a46f490e" /><Relationship Type="http://schemas.openxmlformats.org/officeDocument/2006/relationships/notesSlide" Target="/ppt/notesSlides/notesSlide6.xml" Id="R38253392de2346c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de408f745b847f7" /><Relationship Type="http://schemas.openxmlformats.org/officeDocument/2006/relationships/notesSlide" Target="/ppt/notesSlides/notesSlide7.xml" Id="Rd758e36dc176460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b7059efb1324b12" /><Relationship Type="http://schemas.openxmlformats.org/officeDocument/2006/relationships/notesSlide" Target="/ppt/notesSlides/notesSlide8.xml" Id="Rf4f12a7dd53b4d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800940d37534f02" /><Relationship Type="http://schemas.openxmlformats.org/officeDocument/2006/relationships/notesSlide" Target="/ppt/notesSlides/notesSlide9.xml" Id="Rc3a035fd65e445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02d2a657332441c" /><Relationship Type="http://schemas.openxmlformats.org/officeDocument/2006/relationships/notesSlide" Target="/ppt/notesSlides/notesSlide10.xml" Id="Rac2461ad987b45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94d016fd9254ad8" /><Relationship Type="http://schemas.openxmlformats.org/officeDocument/2006/relationships/notesSlide" Target="/ppt/notesSlides/notesSlide11.xml" Id="Rbc6c6405f5cb43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baeefcad8a545c5" /><Relationship Type="http://schemas.openxmlformats.org/officeDocument/2006/relationships/notesSlide" Target="/ppt/notesSlides/notesSlide12.xml" Id="R21b43b8e060a454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a89e1a967b54934" /><Relationship Type="http://schemas.openxmlformats.org/officeDocument/2006/relationships/notesSlide" Target="/ppt/notesSlides/notesSlide13.xml" Id="Ra3eff480df7242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72188fd0b224c8b" /><Relationship Type="http://schemas.openxmlformats.org/officeDocument/2006/relationships/notesSlide" Target="/ppt/notesSlides/notesSlide14.xml" Id="Rded9a7f314094b6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1a94337d5c74fd1" /><Relationship Type="http://schemas.openxmlformats.org/officeDocument/2006/relationships/notesSlide" Target="/ppt/notesSlides/notesSlide15.xml" Id="Radb8fc0dcec2493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1039546d3f94d47" /><Relationship Type="http://schemas.openxmlformats.org/officeDocument/2006/relationships/notesSlide" Target="/ppt/notesSlides/notesSlide16.xml" Id="R44696de890e4404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e6b3f5bc7014f46" /><Relationship Type="http://schemas.openxmlformats.org/officeDocument/2006/relationships/notesSlide" Target="/ppt/notesSlides/notesSlide17.xml" Id="R0ef4a2599e33460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f9bdeca01d44685" /><Relationship Type="http://schemas.openxmlformats.org/officeDocument/2006/relationships/notesSlide" Target="/ppt/notesSlides/notesSlide18.xml" Id="R580e650239214ed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f35d70c6c474901" /><Relationship Type="http://schemas.openxmlformats.org/officeDocument/2006/relationships/notesSlide" Target="/ppt/notesSlides/notesSlide19.xml" Id="Rb13823bc593b4d2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002843f536d478c" /><Relationship Type="http://schemas.openxmlformats.org/officeDocument/2006/relationships/notesSlide" Target="/ppt/notesSlides/notesSlide20.xml" Id="R56d05844277348b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3ceeaf0c3ab44b8" /><Relationship Type="http://schemas.openxmlformats.org/officeDocument/2006/relationships/notesSlide" Target="/ppt/notesSlides/notesSlide21.xml" Id="R70fd7e3bfa9d4e1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0b8569bdc24ad0" /><Relationship Type="http://schemas.openxmlformats.org/officeDocument/2006/relationships/notesSlide" Target="/ppt/notesSlides/notesSlide22.xml" Id="R5bed35d4a37f4ea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8538a60466249ce" /><Relationship Type="http://schemas.openxmlformats.org/officeDocument/2006/relationships/notesSlide" Target="/ppt/notesSlides/notesSlide23.xml" Id="Rf91bdeeb4bb44aa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c8b6767069c408d" /><Relationship Type="http://schemas.openxmlformats.org/officeDocument/2006/relationships/notesSlide" Target="/ppt/notesSlides/notesSlide24.xml" Id="R189c7d762d674b8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06e38d0cdb548f8" /><Relationship Type="http://schemas.openxmlformats.org/officeDocument/2006/relationships/notesSlide" Target="/ppt/notesSlides/notesSlide25.xml" Id="R3426c64e4f914de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4654b7aee394705" /><Relationship Type="http://schemas.openxmlformats.org/officeDocument/2006/relationships/notesSlide" Target="/ppt/notesSlides/notesSlide26.xml" Id="R191bcb82c6244d5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756d06feef7447e" /><Relationship Type="http://schemas.openxmlformats.org/officeDocument/2006/relationships/notesSlide" Target="/ppt/notesSlides/notesSlide27.xml" Id="R63f2f698ad10411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44147453b840f3" /><Relationship Type="http://schemas.openxmlformats.org/officeDocument/2006/relationships/notesSlide" Target="/ppt/notesSlides/notesSlide28.xml" Id="Rbefe1e9ae7e445a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民數記第6章</a:t>
            </a:r>
          </a:p>
          <a:p xmlns:a="http://schemas.openxmlformats.org/drawingml/2006/main">
            <a:pPr algn="ctr">
              <a:buNone/>
            </a:pPr>
            <a:r>
              <a:rPr sz="2000">
                <a:solidFill>
                  <a:srgbClr val="FFFFFF"/>
                </a:solidFill>
                <a:latin typeface="Georgia"/>
                <a:ea typeface="Georgia"/>
                <a:cs typeface="Georgia"/>
              </a:rPr>
              <a:t>Numbers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  |  Numbers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  |  Numbers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「你曉諭以色列人說：無論男女許了特別的願，就是拿細耳人的願，要離俗歸耶和華。</a:t>
            </a:r>
          </a:p>
          <a:p xmlns:a="http://schemas.openxmlformats.org/drawingml/2006/main">
            <a:pPr algn="ctr">
              <a:buNone/>
            </a:pPr>
            <a:r>
              <a:rPr sz="2100">
                <a:solidFill>
                  <a:srgbClr val="FFFFFF"/>
                </a:solidFill>
                <a:latin typeface="Georgia"/>
                <a:ea typeface="Georgia"/>
                <a:cs typeface="Georgia"/>
              </a:rPr>
              <a:t>Speak unto the children of Israel, and say unto them, When either man or woman shall separate themselves to vow a vow of a Nazarite, to separate themselves unto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6:3  |  Numbers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他就要遠離清酒濃酒，也不可喝甚麼清酒濃酒做的醋；不可喝甚麼葡萄汁，也不可吃鮮葡萄和乾葡萄。</a:t>
            </a:r>
          </a:p>
          <a:p xmlns:a="http://schemas.openxmlformats.org/drawingml/2006/main">
            <a:pPr algn="ctr">
              <a:buNone/>
            </a:pPr>
            <a:r>
              <a:rPr sz="2100">
                <a:solidFill>
                  <a:srgbClr val="FFFFFF"/>
                </a:solidFill>
                <a:latin typeface="Georgia"/>
                <a:ea typeface="Georgia"/>
                <a:cs typeface="Georgia"/>
              </a:rPr>
              <a:t>He shall separate himself from wine and strong drink, and shall drink no vinegar of wine, or vinegar of strong drink, neither shall he drink any liquor of grapes, nor eat moist grapes, or dried.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6:4  |  Numbers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在一切離俗的日子，凡葡萄樹上結的，自核至皮所做的物，都不可吃。</a:t>
            </a:r>
          </a:p>
          <a:p xmlns:a="http://schemas.openxmlformats.org/drawingml/2006/main">
            <a:pPr algn="ctr">
              <a:buNone/>
            </a:pPr>
            <a:r>
              <a:rPr sz="2400">
                <a:solidFill>
                  <a:srgbClr val="FFFFFF"/>
                </a:solidFill>
                <a:latin typeface="Georgia"/>
                <a:ea typeface="Georgia"/>
                <a:cs typeface="Georgia"/>
              </a:rPr>
              <a:t>All the days of his separation shall he eat nothing that is made of the vine tree, from the kernels even to the husk.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6:5  |  Numbers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「在他一切許願離俗的日子，不可用剃頭刀剃頭，要由髮綹長長了。他要聖潔，直到離俗歸耶和華的日子滿了。</a:t>
            </a:r>
          </a:p>
          <a:p xmlns:a="http://schemas.openxmlformats.org/drawingml/2006/main">
            <a:pPr algn="ctr">
              <a:buNone/>
            </a:pPr>
            <a:r>
              <a:rPr sz="1800">
                <a:solidFill>
                  <a:srgbClr val="FFFFFF"/>
                </a:solidFill>
                <a:latin typeface="Georgia"/>
                <a:ea typeface="Georgia"/>
                <a:cs typeface="Georgia"/>
              </a:rPr>
              <a:t>All the days of the vow of his separation there shall no razor come upon his head: until the days be fulfilled, in the which he separateth himself unto the LORD, he shall be holy, and shall let the locks of the hair of his head grow.</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6:6  |  Numbers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在他離俗歸耶和華的一切日子，不可挨近死屍。</a:t>
            </a:r>
          </a:p>
          <a:p xmlns:a="http://schemas.openxmlformats.org/drawingml/2006/main">
            <a:pPr algn="ctr">
              <a:buNone/>
            </a:pPr>
            <a:r>
              <a:rPr sz="2400">
                <a:solidFill>
                  <a:srgbClr val="FFFFFF"/>
                </a:solidFill>
                <a:latin typeface="Georgia"/>
                <a:ea typeface="Georgia"/>
                <a:cs typeface="Georgia"/>
              </a:rPr>
              <a:t>All the days that he separateth himself unto the LORD he shall come at no dead body.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6:7  |  Numbers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他的父母或是弟兄姊妹死了的時候，他不可因他們使自己不潔淨，因為那離俗歸神的[憑據]是在他頭上。</a:t>
            </a:r>
          </a:p>
          <a:p xmlns:a="http://schemas.openxmlformats.org/drawingml/2006/main">
            <a:pPr algn="ctr">
              <a:buNone/>
            </a:pPr>
            <a:r>
              <a:rPr sz="2100">
                <a:solidFill>
                  <a:srgbClr val="FFFFFF"/>
                </a:solidFill>
                <a:latin typeface="Georgia"/>
                <a:ea typeface="Georgia"/>
                <a:cs typeface="Georgia"/>
              </a:rPr>
              <a:t>He shall not make himself unclean for his father, or for his mother, for his brother, or for his sister, when they die: because the consecration of his God is upon his head.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6:8  |  Numbers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在他一切離俗的日子是歸耶和華為聖。</a:t>
            </a:r>
          </a:p>
          <a:p xmlns:a="http://schemas.openxmlformats.org/drawingml/2006/main">
            <a:pPr algn="ctr">
              <a:buNone/>
            </a:pPr>
            <a:r>
              <a:rPr sz="2800">
                <a:solidFill>
                  <a:srgbClr val="FFFFFF"/>
                </a:solidFill>
                <a:latin typeface="Georgia"/>
                <a:ea typeface="Georgia"/>
                <a:cs typeface="Georgia"/>
              </a:rPr>
              <a:t>All the days of his separation he is holy unto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6:9  |  Numbers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「若在他旁邊忽然有人死了，以致沾染了他離俗的頭，他要在第七日，得潔淨的時候，剃頭。</a:t>
            </a:r>
          </a:p>
          <a:p xmlns:a="http://schemas.openxmlformats.org/drawingml/2006/main">
            <a:pPr algn="ctr">
              <a:buNone/>
            </a:pPr>
            <a:r>
              <a:rPr sz="2100">
                <a:solidFill>
                  <a:srgbClr val="FFFFFF"/>
                </a:solidFill>
                <a:latin typeface="Georgia"/>
                <a:ea typeface="Georgia"/>
                <a:cs typeface="Georgia"/>
              </a:rPr>
              <a:t>And if any man die very suddenly by him, and he hath defiled the head of his consecration; then he shall shave his head in the day of his cleansing, on the seventh day shall he shave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6:10  |  Numbers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第八日，他要把兩隻斑鳩或兩隻雛鴿帶到會幕門口，交給祭司。</a:t>
            </a:r>
          </a:p>
          <a:p xmlns:a="http://schemas.openxmlformats.org/drawingml/2006/main">
            <a:pPr algn="ctr">
              <a:buNone/>
            </a:pPr>
            <a:r>
              <a:rPr sz="2400">
                <a:solidFill>
                  <a:srgbClr val="FFFFFF"/>
                </a:solidFill>
                <a:latin typeface="Georgia"/>
                <a:ea typeface="Georgia"/>
                <a:cs typeface="Georgia"/>
              </a:rPr>
              <a:t>And on the eighth day he shall bring two turtles, or two young pigeons, to the priest, to the door of the tabernacle of the congregation: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6:11  |  Numbers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祭司要獻一隻作贖罪祭，一隻作燔祭，為他贖那因死屍而有的罪，並要當日使他的頭成為聖潔。</a:t>
            </a:r>
          </a:p>
          <a:p xmlns:a="http://schemas.openxmlformats.org/drawingml/2006/main">
            <a:pPr algn="ctr">
              <a:buNone/>
            </a:pPr>
            <a:r>
              <a:rPr sz="2100">
                <a:solidFill>
                  <a:srgbClr val="FFFFFF"/>
                </a:solidFill>
                <a:latin typeface="Georgia"/>
                <a:ea typeface="Georgia"/>
                <a:cs typeface="Georgia"/>
              </a:rPr>
              <a:t>And the priest shall offer the one for a sin offering, and the other for a burnt offering, and make an atonement for him, for that he sinned by the dead, and shall hallow his head that same day.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6:12  |  Numbers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他要另選離俗歸耶和華的日子，又要牽一隻一歲的公羊羔來作贖愆祭；但先前的日子要歸徒然，因為他在離俗之間被玷污了。</a:t>
            </a:r>
          </a:p>
          <a:p xmlns:a="http://schemas.openxmlformats.org/drawingml/2006/main">
            <a:pPr algn="ctr">
              <a:buNone/>
            </a:pPr>
            <a:r>
              <a:rPr sz="2100">
                <a:solidFill>
                  <a:srgbClr val="FFFFFF"/>
                </a:solidFill>
                <a:latin typeface="Georgia"/>
                <a:ea typeface="Georgia"/>
                <a:cs typeface="Georgia"/>
              </a:rPr>
              <a:t>And he shall consecrate unto the LORD the days of his separation, and shall bring a lamb of the first year for a trespass offering: but the days that were before shall be lost, because his separation was defiled.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6:13  |  Numbers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「拿細耳人滿了離俗的日子乃有這條例：人要領他到會幕門口，</a:t>
            </a:r>
          </a:p>
          <a:p xmlns:a="http://schemas.openxmlformats.org/drawingml/2006/main">
            <a:pPr algn="ctr">
              <a:buNone/>
            </a:pPr>
            <a:r>
              <a:rPr sz="2100">
                <a:solidFill>
                  <a:srgbClr val="FFFFFF"/>
                </a:solidFill>
                <a:latin typeface="Georgia"/>
                <a:ea typeface="Georgia"/>
                <a:cs typeface="Georgia"/>
              </a:rPr>
              <a:t>And this is the law of the Nazarite, when the days of his separation are fulfilled: he shall be brought unto the door of the tabernacle of the congregation: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6:14  |  Numbers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他要將供物奉給耶和華，就是一隻沒有殘疾、一歲的公羊羔作燔祭，一隻沒有殘疾、一歲的母羊羔作贖罪祭，和一隻沒有殘疾的公綿羊作平安祭，</a:t>
            </a:r>
          </a:p>
          <a:p xmlns:a="http://schemas.openxmlformats.org/drawingml/2006/main">
            <a:pPr algn="ctr">
              <a:buNone/>
            </a:pPr>
            <a:r>
              <a:rPr sz="1800">
                <a:solidFill>
                  <a:srgbClr val="FFFFFF"/>
                </a:solidFill>
                <a:latin typeface="Georgia"/>
                <a:ea typeface="Georgia"/>
                <a:cs typeface="Georgia"/>
              </a:rPr>
              <a:t>And he shall offer his offering unto the LORD, one he lamb of the first year without blemish for a burnt offering, and one ewe lamb of the first year without blemish for a sin offering, and one ram without blemish for peace offerings,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6:15  |  Numbers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並一筐子無酵調油的細麵餅，與抹油的無酵薄餅，並同獻的素祭和奠祭。</a:t>
            </a:r>
          </a:p>
          <a:p xmlns:a="http://schemas.openxmlformats.org/drawingml/2006/main">
            <a:pPr algn="ctr">
              <a:buNone/>
            </a:pPr>
            <a:r>
              <a:rPr sz="2100">
                <a:solidFill>
                  <a:srgbClr val="FFFFFF"/>
                </a:solidFill>
                <a:latin typeface="Georgia"/>
                <a:ea typeface="Georgia"/>
                <a:cs typeface="Georgia"/>
              </a:rPr>
              <a:t>And a basket of unleavened bread, cakes of fine flour mingled with oil, and wafers of unleavened bread anointed with oil, and their meat offering, and their drink offerings.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6:16  |  Numbers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祭司要在耶和華面前獻那人的贖罪祭和燔祭；</a:t>
            </a:r>
          </a:p>
          <a:p xmlns:a="http://schemas.openxmlformats.org/drawingml/2006/main">
            <a:pPr algn="ctr">
              <a:buNone/>
            </a:pPr>
            <a:r>
              <a:rPr sz="2400">
                <a:solidFill>
                  <a:srgbClr val="FFFFFF"/>
                </a:solidFill>
                <a:latin typeface="Georgia"/>
                <a:ea typeface="Georgia"/>
                <a:cs typeface="Georgia"/>
              </a:rPr>
              <a:t>And the priest shall bring them before the LORD, and shall offer his sin offering, and his burnt offering: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6:17  |  Numbers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也要把那隻公羊和那筐無酵餅獻給耶和華作平安祭，又要將同獻的素祭和奠祭獻上。</a:t>
            </a:r>
          </a:p>
          <a:p xmlns:a="http://schemas.openxmlformats.org/drawingml/2006/main">
            <a:pPr algn="ctr">
              <a:buNone/>
            </a:pPr>
            <a:r>
              <a:rPr sz="2100">
                <a:solidFill>
                  <a:srgbClr val="FFFFFF"/>
                </a:solidFill>
                <a:latin typeface="Georgia"/>
                <a:ea typeface="Georgia"/>
                <a:cs typeface="Georgia"/>
              </a:rPr>
              <a:t>And he shall offer the ram for a sacrifice of peace offerings unto the LORD, with the basket of unleavened bread: the priest shall offer also his meat offering, and his drink offering.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6:18  |  Numbers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拿細耳人要在會幕門口剃離俗的頭，把離俗頭上的髮放在平安祭下的火上。</a:t>
            </a:r>
          </a:p>
          <a:p xmlns:a="http://schemas.openxmlformats.org/drawingml/2006/main">
            <a:pPr algn="ctr">
              <a:buNone/>
            </a:pPr>
            <a:r>
              <a:rPr sz="1800">
                <a:solidFill>
                  <a:srgbClr val="FFFFFF"/>
                </a:solidFill>
                <a:latin typeface="Georgia"/>
                <a:ea typeface="Georgia"/>
                <a:cs typeface="Georgia"/>
              </a:rPr>
              <a:t>And the Nazarite shall shave the head of his separation at the door of the tabernacle of the congregation, and shall take the hair of the head of his separation, and put it in the fire which is under the sacrifice of the peace offerings.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6:19  |  Numbers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他剃了以後，祭司就要取那已煮的公羊一條前腿，又從筐子裏取一個無酵餅和一個無酵薄餅，都放在他手上。</a:t>
            </a:r>
          </a:p>
          <a:p xmlns:a="http://schemas.openxmlformats.org/drawingml/2006/main">
            <a:pPr algn="ctr">
              <a:buNone/>
            </a:pPr>
            <a:r>
              <a:rPr sz="1800">
                <a:solidFill>
                  <a:srgbClr val="FFFFFF"/>
                </a:solidFill>
                <a:latin typeface="Georgia"/>
                <a:ea typeface="Georgia"/>
                <a:cs typeface="Georgia"/>
              </a:rPr>
              <a:t>And the priest shall take the sodden shoulder of the ram, and one unleavened cake out of the basket, and one unleavened wafer, and shall put them upon the hands of the Nazarite, after the hair of his separation is shaven: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6:20  |  Numbers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祭司要拿這些作為搖祭，在耶和華面前搖一搖；這與所搖的胸、所舉的腿同為聖物，歸給祭司。然後拿細耳人可以喝酒。</a:t>
            </a:r>
          </a:p>
          <a:p xmlns:a="http://schemas.openxmlformats.org/drawingml/2006/main">
            <a:pPr algn="ctr">
              <a:buNone/>
            </a:pPr>
            <a:r>
              <a:rPr sz="2100">
                <a:solidFill>
                  <a:srgbClr val="FFFFFF"/>
                </a:solidFill>
                <a:latin typeface="Georgia"/>
                <a:ea typeface="Georgia"/>
                <a:cs typeface="Georgia"/>
              </a:rPr>
              <a:t>And the priest shall wave them for a wave offering before the LORD: this is holy for the priest, with the wave breast and heave shoulder: and after that the Nazarite may drink wine.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6:21  |  Numbers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「許願的拿細耳人為離俗所獻的供物，和他以外所能得的獻給耶和華，就有這條例。他怎樣許願就當照離俗的條例行。」</a:t>
            </a:r>
          </a:p>
          <a:p xmlns:a="http://schemas.openxmlformats.org/drawingml/2006/main">
            <a:pPr algn="ctr">
              <a:buNone/>
            </a:pPr>
            <a:r>
              <a:rPr sz="1800">
                <a:solidFill>
                  <a:srgbClr val="FFFFFF"/>
                </a:solidFill>
                <a:latin typeface="Georgia"/>
                <a:ea typeface="Georgia"/>
                <a:cs typeface="Georgia"/>
              </a:rPr>
              <a:t>This is the law of the Nazarite who hath vowed, and of his offering unto the LORD for his separation, beside that that his hand shall get: according to the vow which he vowed, so he must do after the law of his separation.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6:22  |  Numbers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6:23  |  Numbers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「你告訴亞倫和他兒子說：你們要這樣為以色列人祝福，說：</a:t>
            </a:r>
          </a:p>
          <a:p xmlns:a="http://schemas.openxmlformats.org/drawingml/2006/main">
            <a:pPr algn="ctr">
              <a:buNone/>
            </a:pPr>
            <a:r>
              <a:rPr sz="2400">
                <a:solidFill>
                  <a:srgbClr val="FFFFFF"/>
                </a:solidFill>
                <a:latin typeface="Georgia"/>
                <a:ea typeface="Georgia"/>
                <a:cs typeface="Georgia"/>
              </a:rPr>
              <a:t>Speak unto Aaron and unto his sons, saying, On this wise ye shall bless the children of Israel, saying unto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6:24  |  Numbers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『願耶和華賜福給你，保護你。</a:t>
            </a:r>
          </a:p>
          <a:p xmlns:a="http://schemas.openxmlformats.org/drawingml/2006/main">
            <a:pPr algn="ctr">
              <a:buNone/>
            </a:pPr>
            <a:r>
              <a:rPr sz="2800">
                <a:solidFill>
                  <a:srgbClr val="FFFFFF"/>
                </a:solidFill>
                <a:latin typeface="Georgia"/>
                <a:ea typeface="Georgia"/>
                <a:cs typeface="Georgia"/>
              </a:rPr>
              <a:t>The LORD bless thee, and keep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6:25  |  Numbers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願耶和華使他的臉光照你，賜恩給你。</a:t>
            </a:r>
          </a:p>
          <a:p xmlns:a="http://schemas.openxmlformats.org/drawingml/2006/main">
            <a:pPr algn="ctr">
              <a:buNone/>
            </a:pPr>
            <a:r>
              <a:rPr sz="2800">
                <a:solidFill>
                  <a:srgbClr val="FFFFFF"/>
                </a:solidFill>
                <a:latin typeface="Georgia"/>
                <a:ea typeface="Georgia"/>
                <a:cs typeface="Georgia"/>
              </a:rPr>
              <a:t>The LORD make his face shine upon thee, and be gracious unto thee: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6:26  |  Numbers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願耶和華向你仰臉，賜你平安。』</a:t>
            </a:r>
          </a:p>
          <a:p xmlns:a="http://schemas.openxmlformats.org/drawingml/2006/main">
            <a:pPr algn="ctr">
              <a:buNone/>
            </a:pPr>
            <a:r>
              <a:rPr sz="2800">
                <a:solidFill>
                  <a:srgbClr val="FFFFFF"/>
                </a:solidFill>
                <a:latin typeface="Georgia"/>
                <a:ea typeface="Georgia"/>
                <a:cs typeface="Georgia"/>
              </a:rPr>
              <a:t>The LORD lift up his countenance upon thee, and give thee peace.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6:27  |  Numbers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他們要如此奉我的名為以色列人祝福；我也要賜福給他們。」</a:t>
            </a:r>
          </a:p>
          <a:p xmlns:a="http://schemas.openxmlformats.org/drawingml/2006/main">
            <a:pPr algn="ctr">
              <a:buNone/>
            </a:pPr>
            <a:r>
              <a:rPr sz="2800">
                <a:solidFill>
                  <a:srgbClr val="FFFFFF"/>
                </a:solidFill>
                <a:latin typeface="Georgia"/>
                <a:ea typeface="Georgia"/>
                <a:cs typeface="Georgia"/>
              </a:rPr>
              <a:t>And they shall put my name upon the children of Israel; and I will bless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2026-08-30T03:55:14.0630000Z</dcterms:created>
  <dcterms:modified xsi:type="dcterms:W3CDTF">2026-08-30T03:55:14.0630000Z</dcterms:modified>
</coreProperties>
</file>