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17aa76186624209" /><Relationship Type="http://schemas.openxmlformats.org/officeDocument/2006/relationships/extended-properties" Target="/docProps/app.xml" Id="R9bc3056a8dc34759" /><Relationship Type="http://schemas.openxmlformats.org/officeDocument/2006/relationships/officeDocument" Target="/ppt/presentation.xml" Id="Re1a00e780a804d6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7b5658fcdfb4909"/>
  </p:sldMasterIdLst>
  <p:notesMasterIdLst>
    <p:notesMasterId xmlns:r="http://schemas.openxmlformats.org/officeDocument/2006/relationships" r:id="R71fc3762404e469c"/>
  </p:notesMasterIdLst>
  <p:sldIdLst>
    <p:sldId xmlns:r="http://schemas.openxmlformats.org/officeDocument/2006/relationships" id="256" r:id="R095338161cb54056"/>
    <p:sldId xmlns:r="http://schemas.openxmlformats.org/officeDocument/2006/relationships" id="257" r:id="R2a97404a30f7439e"/>
    <p:sldId xmlns:r="http://schemas.openxmlformats.org/officeDocument/2006/relationships" id="258" r:id="R66a8bc0d046f4d49"/>
    <p:sldId xmlns:r="http://schemas.openxmlformats.org/officeDocument/2006/relationships" id="259" r:id="Rcd0c5a95e5674a5a"/>
    <p:sldId xmlns:r="http://schemas.openxmlformats.org/officeDocument/2006/relationships" id="260" r:id="Rf26c441862c74992"/>
    <p:sldId xmlns:r="http://schemas.openxmlformats.org/officeDocument/2006/relationships" id="261" r:id="R7e276e7e2f51420a"/>
    <p:sldId xmlns:r="http://schemas.openxmlformats.org/officeDocument/2006/relationships" id="262" r:id="Rc3c7d66a04d84bef"/>
    <p:sldId xmlns:r="http://schemas.openxmlformats.org/officeDocument/2006/relationships" id="263" r:id="Rd0799363cc984633"/>
    <p:sldId xmlns:r="http://schemas.openxmlformats.org/officeDocument/2006/relationships" id="264" r:id="R6f5dad744fcd4247"/>
    <p:sldId xmlns:r="http://schemas.openxmlformats.org/officeDocument/2006/relationships" id="265" r:id="R8663f24e2c6b468e"/>
    <p:sldId xmlns:r="http://schemas.openxmlformats.org/officeDocument/2006/relationships" id="266" r:id="R6bdcf48c78c0443c"/>
    <p:sldId xmlns:r="http://schemas.openxmlformats.org/officeDocument/2006/relationships" id="267" r:id="Rb36774a77ac7421f"/>
    <p:sldId xmlns:r="http://schemas.openxmlformats.org/officeDocument/2006/relationships" id="268" r:id="R06bbe21380dc45aa"/>
    <p:sldId xmlns:r="http://schemas.openxmlformats.org/officeDocument/2006/relationships" id="269" r:id="R63a5cd29e10a44aa"/>
    <p:sldId xmlns:r="http://schemas.openxmlformats.org/officeDocument/2006/relationships" id="270" r:id="Rb52952aab17d4698"/>
    <p:sldId xmlns:r="http://schemas.openxmlformats.org/officeDocument/2006/relationships" id="271" r:id="Rb683334993344365"/>
    <p:sldId xmlns:r="http://schemas.openxmlformats.org/officeDocument/2006/relationships" id="272" r:id="Raa52cb7ac7a84653"/>
    <p:sldId xmlns:r="http://schemas.openxmlformats.org/officeDocument/2006/relationships" id="273" r:id="R09f6d57b047e4d2a"/>
    <p:sldId xmlns:r="http://schemas.openxmlformats.org/officeDocument/2006/relationships" id="274" r:id="R0a2c73703ec34bd0"/>
    <p:sldId xmlns:r="http://schemas.openxmlformats.org/officeDocument/2006/relationships" id="275" r:id="Raaae26d740ed4f02"/>
    <p:sldId xmlns:r="http://schemas.openxmlformats.org/officeDocument/2006/relationships" id="276" r:id="R0090ac9fa5984f77"/>
    <p:sldId xmlns:r="http://schemas.openxmlformats.org/officeDocument/2006/relationships" id="277" r:id="Rba0a6a41fa174a0b"/>
    <p:sldId xmlns:r="http://schemas.openxmlformats.org/officeDocument/2006/relationships" id="278" r:id="R08a62e86e790441f"/>
    <p:sldId xmlns:r="http://schemas.openxmlformats.org/officeDocument/2006/relationships" id="279" r:id="R422c76e130f84c7c"/>
    <p:sldId xmlns:r="http://schemas.openxmlformats.org/officeDocument/2006/relationships" id="280" r:id="R94cedf325ff348c3"/>
    <p:sldId xmlns:r="http://schemas.openxmlformats.org/officeDocument/2006/relationships" id="281" r:id="R06e60475ce474d89"/>
    <p:sldId xmlns:r="http://schemas.openxmlformats.org/officeDocument/2006/relationships" id="282" r:id="Rbef490aa300249fb"/>
    <p:sldId xmlns:r="http://schemas.openxmlformats.org/officeDocument/2006/relationships" id="283" r:id="Rb9dc994f26be434a"/>
    <p:sldId xmlns:r="http://schemas.openxmlformats.org/officeDocument/2006/relationships" id="284" r:id="R22ec6d9ea3aa4282"/>
    <p:sldId xmlns:r="http://schemas.openxmlformats.org/officeDocument/2006/relationships" id="285" r:id="R4d5a6b9adfb94bdd"/>
    <p:sldId xmlns:r="http://schemas.openxmlformats.org/officeDocument/2006/relationships" id="286" r:id="R671effd907f643e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b71da8a20cd4b2e" /><Relationship Type="http://schemas.openxmlformats.org/officeDocument/2006/relationships/slideMaster" Target="/ppt/slideMasters/slideMaster1.xml" Id="R47b5658fcdfb4909" /><Relationship Type="http://schemas.openxmlformats.org/officeDocument/2006/relationships/notesMaster" Target="/ppt/notesMasters/notesMaster1.xml" Id="R71fc3762404e469c" /><Relationship Type="http://schemas.openxmlformats.org/officeDocument/2006/relationships/presProps" Target="/ppt/presProps.xml" Id="R67afb1bcbeec4548" /><Relationship Type="http://schemas.openxmlformats.org/officeDocument/2006/relationships/tableStyles" Target="/ppt/tableStyles.xml" Id="R1497caddd9914a2d" /><Relationship Type="http://schemas.openxmlformats.org/officeDocument/2006/relationships/slide" Target="/ppt/slides/slide1.xml" Id="R095338161cb54056" /><Relationship Type="http://schemas.openxmlformats.org/officeDocument/2006/relationships/slide" Target="/ppt/slides/slide2.xml" Id="R2a97404a30f7439e" /><Relationship Type="http://schemas.openxmlformats.org/officeDocument/2006/relationships/slide" Target="/ppt/slides/slide3.xml" Id="R66a8bc0d046f4d49" /><Relationship Type="http://schemas.openxmlformats.org/officeDocument/2006/relationships/slide" Target="/ppt/slides/slide4.xml" Id="Rcd0c5a95e5674a5a" /><Relationship Type="http://schemas.openxmlformats.org/officeDocument/2006/relationships/slide" Target="/ppt/slides/slide5.xml" Id="Rf26c441862c74992" /><Relationship Type="http://schemas.openxmlformats.org/officeDocument/2006/relationships/slide" Target="/ppt/slides/slide6.xml" Id="R7e276e7e2f51420a" /><Relationship Type="http://schemas.openxmlformats.org/officeDocument/2006/relationships/slide" Target="/ppt/slides/slide7.xml" Id="Rc3c7d66a04d84bef" /><Relationship Type="http://schemas.openxmlformats.org/officeDocument/2006/relationships/slide" Target="/ppt/slides/slide8.xml" Id="Rd0799363cc984633" /><Relationship Type="http://schemas.openxmlformats.org/officeDocument/2006/relationships/slide" Target="/ppt/slides/slide9.xml" Id="R6f5dad744fcd4247" /><Relationship Type="http://schemas.openxmlformats.org/officeDocument/2006/relationships/slide" Target="/ppt/slides/slide10.xml" Id="R8663f24e2c6b468e" /><Relationship Type="http://schemas.openxmlformats.org/officeDocument/2006/relationships/slide" Target="/ppt/slides/slide11.xml" Id="R6bdcf48c78c0443c" /><Relationship Type="http://schemas.openxmlformats.org/officeDocument/2006/relationships/slide" Target="/ppt/slides/slide12.xml" Id="Rb36774a77ac7421f" /><Relationship Type="http://schemas.openxmlformats.org/officeDocument/2006/relationships/slide" Target="/ppt/slides/slide13.xml" Id="R06bbe21380dc45aa" /><Relationship Type="http://schemas.openxmlformats.org/officeDocument/2006/relationships/slide" Target="/ppt/slides/slide14.xml" Id="R63a5cd29e10a44aa" /><Relationship Type="http://schemas.openxmlformats.org/officeDocument/2006/relationships/slide" Target="/ppt/slides/slide15.xml" Id="Rb52952aab17d4698" /><Relationship Type="http://schemas.openxmlformats.org/officeDocument/2006/relationships/slide" Target="/ppt/slides/slide16.xml" Id="Rb683334993344365" /><Relationship Type="http://schemas.openxmlformats.org/officeDocument/2006/relationships/slide" Target="/ppt/slides/slide17.xml" Id="Raa52cb7ac7a84653" /><Relationship Type="http://schemas.openxmlformats.org/officeDocument/2006/relationships/slide" Target="/ppt/slides/slide18.xml" Id="R09f6d57b047e4d2a" /><Relationship Type="http://schemas.openxmlformats.org/officeDocument/2006/relationships/slide" Target="/ppt/slides/slide19.xml" Id="R0a2c73703ec34bd0" /><Relationship Type="http://schemas.openxmlformats.org/officeDocument/2006/relationships/slide" Target="/ppt/slides/slide20.xml" Id="Raaae26d740ed4f02" /><Relationship Type="http://schemas.openxmlformats.org/officeDocument/2006/relationships/slide" Target="/ppt/slides/slide21.xml" Id="R0090ac9fa5984f77" /><Relationship Type="http://schemas.openxmlformats.org/officeDocument/2006/relationships/slide" Target="/ppt/slides/slide22.xml" Id="Rba0a6a41fa174a0b" /><Relationship Type="http://schemas.openxmlformats.org/officeDocument/2006/relationships/slide" Target="/ppt/slides/slide23.xml" Id="R08a62e86e790441f" /><Relationship Type="http://schemas.openxmlformats.org/officeDocument/2006/relationships/slide" Target="/ppt/slides/slide24.xml" Id="R422c76e130f84c7c" /><Relationship Type="http://schemas.openxmlformats.org/officeDocument/2006/relationships/slide" Target="/ppt/slides/slide25.xml" Id="R94cedf325ff348c3" /><Relationship Type="http://schemas.openxmlformats.org/officeDocument/2006/relationships/slide" Target="/ppt/slides/slide26.xml" Id="R06e60475ce474d89" /><Relationship Type="http://schemas.openxmlformats.org/officeDocument/2006/relationships/slide" Target="/ppt/slides/slide27.xml" Id="Rbef490aa300249fb" /><Relationship Type="http://schemas.openxmlformats.org/officeDocument/2006/relationships/slide" Target="/ppt/slides/slide28.xml" Id="Rb9dc994f26be434a" /><Relationship Type="http://schemas.openxmlformats.org/officeDocument/2006/relationships/slide" Target="/ppt/slides/slide29.xml" Id="R22ec6d9ea3aa4282" /><Relationship Type="http://schemas.openxmlformats.org/officeDocument/2006/relationships/slide" Target="/ppt/slides/slide30.xml" Id="R4d5a6b9adfb94bdd" /><Relationship Type="http://schemas.openxmlformats.org/officeDocument/2006/relationships/slide" Target="/ppt/slides/slide31.xml" Id="R671effd907f643e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2f1ba7f4b4849a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8d4a86f06a948b9" /><Relationship Type="http://schemas.openxmlformats.org/officeDocument/2006/relationships/notesMaster" Target="/ppt/notesMasters/notesMaster1.xml" Id="R6f08acae7cfb4ac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d3019dc571e45e4" /><Relationship Type="http://schemas.openxmlformats.org/officeDocument/2006/relationships/notesMaster" Target="/ppt/notesMasters/notesMaster1.xml" Id="R05ac7963558d417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87d773dd5144052" /><Relationship Type="http://schemas.openxmlformats.org/officeDocument/2006/relationships/notesMaster" Target="/ppt/notesMasters/notesMaster1.xml" Id="R9218c7eaa5ae469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28a5f00ad4844cc" /><Relationship Type="http://schemas.openxmlformats.org/officeDocument/2006/relationships/notesMaster" Target="/ppt/notesMasters/notesMaster1.xml" Id="R053dadfe17994c4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1b86ecf617d4cb6" /><Relationship Type="http://schemas.openxmlformats.org/officeDocument/2006/relationships/notesMaster" Target="/ppt/notesMasters/notesMaster1.xml" Id="R16e5ad08a040444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ed859a20b794a3f" /><Relationship Type="http://schemas.openxmlformats.org/officeDocument/2006/relationships/notesMaster" Target="/ppt/notesMasters/notesMaster1.xml" Id="R77d031d4578045c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95010e7528a471a" /><Relationship Type="http://schemas.openxmlformats.org/officeDocument/2006/relationships/notesMaster" Target="/ppt/notesMasters/notesMaster1.xml" Id="R898f3d0a518c4a1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0f47f93f46447e1" /><Relationship Type="http://schemas.openxmlformats.org/officeDocument/2006/relationships/notesMaster" Target="/ppt/notesMasters/notesMaster1.xml" Id="R35fc91f922ea4d3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d0d1e3818074569" /><Relationship Type="http://schemas.openxmlformats.org/officeDocument/2006/relationships/notesMaster" Target="/ppt/notesMasters/notesMaster1.xml" Id="Rcf397b4b825740b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637d6d7c091405a" /><Relationship Type="http://schemas.openxmlformats.org/officeDocument/2006/relationships/notesMaster" Target="/ppt/notesMasters/notesMaster1.xml" Id="Rda6ca95213a84af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911319a435044cf" /><Relationship Type="http://schemas.openxmlformats.org/officeDocument/2006/relationships/notesMaster" Target="/ppt/notesMasters/notesMaster1.xml" Id="Rf25805ee1fe041e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fb427ba624b4d85" /><Relationship Type="http://schemas.openxmlformats.org/officeDocument/2006/relationships/notesMaster" Target="/ppt/notesMasters/notesMaster1.xml" Id="R077b537a1a6648f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e5ea428a1c6448b" /><Relationship Type="http://schemas.openxmlformats.org/officeDocument/2006/relationships/notesMaster" Target="/ppt/notesMasters/notesMaster1.xml" Id="Rbf1a973854794c3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aa203d46ee94ab8" /><Relationship Type="http://schemas.openxmlformats.org/officeDocument/2006/relationships/notesMaster" Target="/ppt/notesMasters/notesMaster1.xml" Id="R6bc543b5dd82434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07435a946864a1a" /><Relationship Type="http://schemas.openxmlformats.org/officeDocument/2006/relationships/notesMaster" Target="/ppt/notesMasters/notesMaster1.xml" Id="R5ac4077027be4c0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8a1c7d349844457" /><Relationship Type="http://schemas.openxmlformats.org/officeDocument/2006/relationships/notesMaster" Target="/ppt/notesMasters/notesMaster1.xml" Id="Re21debb92b1142c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746af22b24e41cb" /><Relationship Type="http://schemas.openxmlformats.org/officeDocument/2006/relationships/notesMaster" Target="/ppt/notesMasters/notesMaster1.xml" Id="R27f1c8b9af9a4ac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839840dcb4c4f0b" /><Relationship Type="http://schemas.openxmlformats.org/officeDocument/2006/relationships/notesMaster" Target="/ppt/notesMasters/notesMaster1.xml" Id="R318c89820095421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ae51f76dc0d4861" /><Relationship Type="http://schemas.openxmlformats.org/officeDocument/2006/relationships/notesMaster" Target="/ppt/notesMasters/notesMaster1.xml" Id="R00e1733be0014bf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b7db9797e9d40b7" /><Relationship Type="http://schemas.openxmlformats.org/officeDocument/2006/relationships/notesMaster" Target="/ppt/notesMasters/notesMaster1.xml" Id="Rb489d02b510d481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080223dabf94104" /><Relationship Type="http://schemas.openxmlformats.org/officeDocument/2006/relationships/notesMaster" Target="/ppt/notesMasters/notesMaster1.xml" Id="R9c6a76727d3c43c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8af5fd8688c4e45" /><Relationship Type="http://schemas.openxmlformats.org/officeDocument/2006/relationships/notesMaster" Target="/ppt/notesMasters/notesMaster1.xml" Id="Ra4618004a5df43b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e8ea90b672547d8" /><Relationship Type="http://schemas.openxmlformats.org/officeDocument/2006/relationships/notesMaster" Target="/ppt/notesMasters/notesMaster1.xml" Id="R7ca7698e2c8b46c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9ff3d6f06454edf" /><Relationship Type="http://schemas.openxmlformats.org/officeDocument/2006/relationships/notesMaster" Target="/ppt/notesMasters/notesMaster1.xml" Id="R6c5c9804d62b400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b776193c08b4690" /><Relationship Type="http://schemas.openxmlformats.org/officeDocument/2006/relationships/notesMaster" Target="/ppt/notesMasters/notesMaster1.xml" Id="Rf4d902459b0f41f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e9b45a4137c4800" /><Relationship Type="http://schemas.openxmlformats.org/officeDocument/2006/relationships/notesMaster" Target="/ppt/notesMasters/notesMaster1.xml" Id="Rd67a3ca0100b4d6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f2891a548964265" /><Relationship Type="http://schemas.openxmlformats.org/officeDocument/2006/relationships/notesMaster" Target="/ppt/notesMasters/notesMaster1.xml" Id="R8f33835ee4b14254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43a23005315c4d8f" /><Relationship Type="http://schemas.openxmlformats.org/officeDocument/2006/relationships/notesMaster" Target="/ppt/notesMasters/notesMaster1.xml" Id="R9925cb8994694f1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ece6de816524315" /><Relationship Type="http://schemas.openxmlformats.org/officeDocument/2006/relationships/notesMaster" Target="/ppt/notesMasters/notesMaster1.xml" Id="R12952dafada64763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ac36ecb73da45ac" /><Relationship Type="http://schemas.openxmlformats.org/officeDocument/2006/relationships/notesMaster" Target="/ppt/notesMasters/notesMaster1.xml" Id="Rabae7c0b2cc14400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db3b521216e641d5" /><Relationship Type="http://schemas.openxmlformats.org/officeDocument/2006/relationships/notesMaster" Target="/ppt/notesMasters/notesMaster1.xml" Id="R37c4a5da970e4da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b46b699faa4546" /><Relationship Type="http://schemas.openxmlformats.org/officeDocument/2006/relationships/image" Target="/ppt/media/image.png" Id="Rd384292eabad4762" /><Relationship Type="http://schemas.openxmlformats.org/officeDocument/2006/relationships/image" Target="/ppt/media/image2.png" Id="Rcaffc482128a425d" /><Relationship Type="http://schemas.openxmlformats.org/officeDocument/2006/relationships/image" Target="/ppt/media/image.jpeg" Id="R09ff8ecb4a96412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3acd25c5ce4523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384292eabad476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caffc482128a425d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ff8ecb4a96412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c47486941944787" /><Relationship Type="http://schemas.openxmlformats.org/officeDocument/2006/relationships/slideLayout" Target="/ppt/slideLayouts/slideLayout1.xml" Id="Rb716bce8d3fe4c4a" /><Relationship Type="http://schemas.openxmlformats.org/officeDocument/2006/relationships/slideLayout" Target="/ppt/slideLayouts/slideLayout2.xml" Id="R599b2003a4c04dd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716bce8d3fe4c4a"/>
    <p:sldLayoutId xmlns:r="http://schemas.openxmlformats.org/officeDocument/2006/relationships" id="2147483650" r:id="R599b2003a4c04dd9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b89a83da9c4c00" /><Relationship Type="http://schemas.openxmlformats.org/officeDocument/2006/relationships/notesSlide" Target="/ppt/notesSlides/notesSlide1.xml" Id="R64274da1045b4f8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f9ea6a58e44120" /><Relationship Type="http://schemas.openxmlformats.org/officeDocument/2006/relationships/notesSlide" Target="/ppt/notesSlides/notesSlide2.xml" Id="R4d4510ed6ad94a2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f61f19822e4bd3" /><Relationship Type="http://schemas.openxmlformats.org/officeDocument/2006/relationships/notesSlide" Target="/ppt/notesSlides/notesSlide3.xml" Id="R6ea3f5fcf73a4da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c7ff6de1ef43fe" /><Relationship Type="http://schemas.openxmlformats.org/officeDocument/2006/relationships/notesSlide" Target="/ppt/notesSlides/notesSlide4.xml" Id="R912d7590d42b4a7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2f87993f9e41da" /><Relationship Type="http://schemas.openxmlformats.org/officeDocument/2006/relationships/notesSlide" Target="/ppt/notesSlides/notesSlide5.xml" Id="Rd97974718a904f4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554f1d4c0c401e" /><Relationship Type="http://schemas.openxmlformats.org/officeDocument/2006/relationships/notesSlide" Target="/ppt/notesSlides/notesSlide6.xml" Id="R5adab907313e4f3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fc4f28df6a4c7f" /><Relationship Type="http://schemas.openxmlformats.org/officeDocument/2006/relationships/notesSlide" Target="/ppt/notesSlides/notesSlide7.xml" Id="R36a33d1bc15b45e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53b20617784e69" /><Relationship Type="http://schemas.openxmlformats.org/officeDocument/2006/relationships/notesSlide" Target="/ppt/notesSlides/notesSlide8.xml" Id="R64774aa85e144ae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3493e4c0084de9" /><Relationship Type="http://schemas.openxmlformats.org/officeDocument/2006/relationships/notesSlide" Target="/ppt/notesSlides/notesSlide9.xml" Id="R365f3c55d1094b5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f25ad77a444294" /><Relationship Type="http://schemas.openxmlformats.org/officeDocument/2006/relationships/notesSlide" Target="/ppt/notesSlides/notesSlide10.xml" Id="R813f6eed21f7469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9faf393a254a44" /><Relationship Type="http://schemas.openxmlformats.org/officeDocument/2006/relationships/notesSlide" Target="/ppt/notesSlides/notesSlide11.xml" Id="R8bf4050f6b43457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4cf925a6e345f9" /><Relationship Type="http://schemas.openxmlformats.org/officeDocument/2006/relationships/notesSlide" Target="/ppt/notesSlides/notesSlide12.xml" Id="Red3b86b39c174e1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cc55b055ad49ec" /><Relationship Type="http://schemas.openxmlformats.org/officeDocument/2006/relationships/notesSlide" Target="/ppt/notesSlides/notesSlide13.xml" Id="R80eb1a8a83fa467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5553a91179416a" /><Relationship Type="http://schemas.openxmlformats.org/officeDocument/2006/relationships/notesSlide" Target="/ppt/notesSlides/notesSlide14.xml" Id="Rec0e32bd781a419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86150052ca46e9" /><Relationship Type="http://schemas.openxmlformats.org/officeDocument/2006/relationships/notesSlide" Target="/ppt/notesSlides/notesSlide15.xml" Id="Rd2a738e5b1a249a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c56017598b4e1b" /><Relationship Type="http://schemas.openxmlformats.org/officeDocument/2006/relationships/notesSlide" Target="/ppt/notesSlides/notesSlide16.xml" Id="Rc2095c6a24634f3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44af2381414d23" /><Relationship Type="http://schemas.openxmlformats.org/officeDocument/2006/relationships/notesSlide" Target="/ppt/notesSlides/notesSlide17.xml" Id="R864e2a193edf4da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d7da8c53124eb6" /><Relationship Type="http://schemas.openxmlformats.org/officeDocument/2006/relationships/notesSlide" Target="/ppt/notesSlides/notesSlide18.xml" Id="R602ff9ee55a848d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16c10bf3c840f7" /><Relationship Type="http://schemas.openxmlformats.org/officeDocument/2006/relationships/notesSlide" Target="/ppt/notesSlides/notesSlide19.xml" Id="R5275149daf7d4ca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26ace00e66421c" /><Relationship Type="http://schemas.openxmlformats.org/officeDocument/2006/relationships/notesSlide" Target="/ppt/notesSlides/notesSlide20.xml" Id="R8cbff133b56d45c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ea01e6cae447f3" /><Relationship Type="http://schemas.openxmlformats.org/officeDocument/2006/relationships/notesSlide" Target="/ppt/notesSlides/notesSlide21.xml" Id="R38bb7cdabad0480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e5c9f714dc43a8" /><Relationship Type="http://schemas.openxmlformats.org/officeDocument/2006/relationships/notesSlide" Target="/ppt/notesSlides/notesSlide22.xml" Id="R58ab95180d4346e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4bb1a1a03e46de" /><Relationship Type="http://schemas.openxmlformats.org/officeDocument/2006/relationships/notesSlide" Target="/ppt/notesSlides/notesSlide23.xml" Id="R58c09a03698541e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ade2ebd177492b" /><Relationship Type="http://schemas.openxmlformats.org/officeDocument/2006/relationships/notesSlide" Target="/ppt/notesSlides/notesSlide24.xml" Id="R4930b354d1c4430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6c0c61e0b04b55" /><Relationship Type="http://schemas.openxmlformats.org/officeDocument/2006/relationships/notesSlide" Target="/ppt/notesSlides/notesSlide25.xml" Id="R84786b9d475a4ad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5fc9e5e7024bbd" /><Relationship Type="http://schemas.openxmlformats.org/officeDocument/2006/relationships/notesSlide" Target="/ppt/notesSlides/notesSlide26.xml" Id="R6165e2d1d614431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c4bcc470ee48d7" /><Relationship Type="http://schemas.openxmlformats.org/officeDocument/2006/relationships/notesSlide" Target="/ppt/notesSlides/notesSlide27.xml" Id="Rad51437ff97746b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766edf86ba4e6a" /><Relationship Type="http://schemas.openxmlformats.org/officeDocument/2006/relationships/notesSlide" Target="/ppt/notesSlides/notesSlide28.xml" Id="R47d6713786bf42a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f42b8f052ac4510" /><Relationship Type="http://schemas.openxmlformats.org/officeDocument/2006/relationships/notesSlide" Target="/ppt/notesSlides/notesSlide29.xml" Id="Rd41483518a24494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f2ebf56f4b435d" /><Relationship Type="http://schemas.openxmlformats.org/officeDocument/2006/relationships/notesSlide" Target="/ppt/notesSlides/notesSlide30.xml" Id="R6793f5f5840747b3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aff1d8075c4ff3" /><Relationship Type="http://schemas.openxmlformats.org/officeDocument/2006/relationships/notesSlide" Target="/ppt/notesSlides/notesSlide31.xml" Id="Rbb21d24ca4894ff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6:1  |  Job 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約伯回答說：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Job answered and said,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6:2  |  Job 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惟願我的煩惱稱一稱， 我一切的災害放在天平裏；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Oh that my grief were throughly weighed, and my calamity laid in the balances together!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6:3  |  Job 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現今都比海沙更重， 所以我的言語急躁。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now it would be heavier than the sand of the sea: therefore my words are swallowed up.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6:4  |  Job 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因全能者的箭射入我身； 其毒，我的靈喝盡了； 神的驚嚇擺陣攻擊我。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arrows of the Almighty are within me, the poison whereof drinketh up my spirit: the terrors of God do set themselves in array against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6:5  |  Job 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野驢有草豈能叫喚？ 牛有料豈能吼叫？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Doth the wild ass bray when he hath grass? or loweth the ox over his fodder?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6:6  |  Job 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物淡而無鹽豈可吃嗎？ 蛋青有甚麼滋味呢？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Can that which is unsavoury be eaten without salt? or is there any taste in the white of an egg?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6:7  |  Job 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看為可厭的食物， 我心不肯挨近。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things that my soul refused to touch are as my sorrowful meat.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6:8  |  Job 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惟願我得着所求的， 願神賜我所切望的；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Oh that I might have my request; and that God would grant me the thing that I long for!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6:9  |  Job 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就是願神把我壓碎， 伸手將我剪除。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Even that it would please God to destroy me; that he would let loose his hand, and cut me off!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6:10  |  Job 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我因沒有違棄那聖者的言語， 就仍以此為安慰， 在不止息的痛苦中還可踴躍。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should I yet have comfort; yea, I would harden myself in sorrow: let him not spare; for I have not concealed the words of the Holy One.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6:11  |  Job 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我有甚麼氣力使我等候？ 我有甚麼結局使我忍耐？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is my strength, that I should hope? and what is mine end, that I should prolong my life?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6:12  |  Job 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我的氣力豈是石頭的氣力？ 我的肉身豈是銅的呢？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 my strength the strength of stones? or is my flesh of brass?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6:13  |  Job 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在我豈不是毫無幫助嗎？ 智慧豈不是從我心中趕出淨盡嗎？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 not my help in me? and is wisdom driven quite from me?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6:14  |  Job 6:14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那將要灰心、離棄全能者、 不敬畏神的人， 他的朋友當以慈愛待他。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him that is afflicted pity should be shewed from his friend; but he forsaketh the fear of the Almighty.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6:15  |  Job 6:15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我的弟兄詭詐，好像溪水， 又像溪水流乾的河道。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brethren have dealt deceitfully as a brook, and as the stream of brooks they pass away;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6:16  |  Job 6:16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這河因結冰發黑， 有雪藏在其中；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are blackish by reason of the ice, and wherein the snow is hid: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6:17  |  Job 6:17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天氣漸暖就隨時消化， 日頭炎熱便從原處乾涸。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time they wax warm, they vanish: when it is hot, they are consumed out of their place.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6:18  |  Job 6:18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結伴的客旅[離棄大道]， 順河偏行，到荒野之地死亡。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paths of their way are turned aside; they go to nothing, and perish.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6:19  |  Job 6:19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提瑪結伴的客旅瞻望； 示巴同夥的人等候。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troops of Tema looked, the companies of Sheba waited for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6:20  |  Job 6:20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他們因失了盼望就抱愧， 來到那裏便蒙羞。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were confounded because they had hoped; they came thither, and were ashamed.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6:21  |  Job 6:21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現在你們正是這樣， 看見驚嚇的事便懼怕。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now ye are nothing; ye see my casting down, and are afraid.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6:22  |  Job 6:22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我豈說：請你們供給我， 從你們的財物中送禮物給我？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Did I say, Bring unto me? or, Give a reward for me of your substance?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6:23  |  Job 6:23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豈說：拯救我脫離敵人的手嗎？ 救贖我脫離強暴人的手嗎？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Or, Deliver me from the enemy’s hand? or, Redeem me from the hand of the mighty?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6:24  |  Job 6:24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請你們教導我，我便不作聲； 使我明白在何事上有錯。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Teach me, and I will hold my tongue: and cause me to understand wherein I have erred.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6:25  |  Job 6:25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正直的言語力量何其大！ 但你們責備是責備甚麼呢？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forcible are right words! but what doth your arguing reprove?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6:26  |  Job 6:26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絕望人的講論既然如風， 你們還想要駁正言語嗎？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 ye imagine to reprove words, and the speeches of one that is desperate, which are as wind?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6:27  |  Job 6:27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你們想為孤兒拈鬮， 以朋友當貨物。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ye overwhelm the fatherless, and ye dig a pit for your friend.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6:28  |  Job 6:28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現在請你們看看我， 我決不當面說謊。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therefore be content, look upon me; for it is evident unto you if I lie.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6:29  |  Job 6:29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請你們轉意，不要不公； 請再轉意，我的事有理。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Return, I pray you, let it not be iniquity; yea, return again, my righteousness is in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6:30  |  Job 6:30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我的舌上豈有不義嗎？ 我的口裏豈不辨奸惡嗎？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 there iniquity in my tongue? cannot my taste discern perverse things?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2026-08-30T04:24:23.0920000Z</dcterms:created>
  <dcterms:modified xsi:type="dcterms:W3CDTF">2026-08-30T04:24:23.0920000Z</dcterms:modified>
</coreProperties>
</file>