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e00a00d46b54fb0" /><Relationship Type="http://schemas.openxmlformats.org/officeDocument/2006/relationships/extended-properties" Target="/docProps/app.xml" Id="Reaaafa4bd560497a" /><Relationship Type="http://schemas.openxmlformats.org/officeDocument/2006/relationships/officeDocument" Target="/ppt/presentation.xml" Id="R9ad72f40e9e3482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1b4939b39404197"/>
  </p:sldMasterIdLst>
  <p:notesMasterIdLst>
    <p:notesMasterId xmlns:r="http://schemas.openxmlformats.org/officeDocument/2006/relationships" r:id="R1d1a02c3f4ae42e1"/>
  </p:notesMasterIdLst>
  <p:sldIdLst>
    <p:sldId xmlns:r="http://schemas.openxmlformats.org/officeDocument/2006/relationships" id="256" r:id="R6f45d58b90234a28"/>
    <p:sldId xmlns:r="http://schemas.openxmlformats.org/officeDocument/2006/relationships" id="257" r:id="Rc15544b171574f68"/>
    <p:sldId xmlns:r="http://schemas.openxmlformats.org/officeDocument/2006/relationships" id="258" r:id="R43bea4d000ab4944"/>
    <p:sldId xmlns:r="http://schemas.openxmlformats.org/officeDocument/2006/relationships" id="259" r:id="R901f23796b09410f"/>
    <p:sldId xmlns:r="http://schemas.openxmlformats.org/officeDocument/2006/relationships" id="260" r:id="Rf2d564fb4c3447d8"/>
    <p:sldId xmlns:r="http://schemas.openxmlformats.org/officeDocument/2006/relationships" id="261" r:id="R55aea58ae67140f3"/>
    <p:sldId xmlns:r="http://schemas.openxmlformats.org/officeDocument/2006/relationships" id="262" r:id="R44f3f50dde40401e"/>
    <p:sldId xmlns:r="http://schemas.openxmlformats.org/officeDocument/2006/relationships" id="263" r:id="Rb318adc783f24286"/>
    <p:sldId xmlns:r="http://schemas.openxmlformats.org/officeDocument/2006/relationships" id="264" r:id="R6519ecdd3ad745ea"/>
    <p:sldId xmlns:r="http://schemas.openxmlformats.org/officeDocument/2006/relationships" id="265" r:id="R572ebbe8c15443ff"/>
    <p:sldId xmlns:r="http://schemas.openxmlformats.org/officeDocument/2006/relationships" id="266" r:id="R308170c787a24926"/>
    <p:sldId xmlns:r="http://schemas.openxmlformats.org/officeDocument/2006/relationships" id="267" r:id="R5196003ef188463b"/>
    <p:sldId xmlns:r="http://schemas.openxmlformats.org/officeDocument/2006/relationships" id="268" r:id="R1e5089e5131c4495"/>
    <p:sldId xmlns:r="http://schemas.openxmlformats.org/officeDocument/2006/relationships" id="269" r:id="Rfb14943e7a594c43"/>
    <p:sldId xmlns:r="http://schemas.openxmlformats.org/officeDocument/2006/relationships" id="270" r:id="Ra078d09b8b4245fd"/>
    <p:sldId xmlns:r="http://schemas.openxmlformats.org/officeDocument/2006/relationships" id="271" r:id="Rfe4ea7e120e14d25"/>
    <p:sldId xmlns:r="http://schemas.openxmlformats.org/officeDocument/2006/relationships" id="272" r:id="R84c2b64698dd4f3e"/>
    <p:sldId xmlns:r="http://schemas.openxmlformats.org/officeDocument/2006/relationships" id="273" r:id="R179d435fa0994153"/>
    <p:sldId xmlns:r="http://schemas.openxmlformats.org/officeDocument/2006/relationships" id="274" r:id="R154ad627bc0244a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05aeb8e764e4e45" /><Relationship Type="http://schemas.openxmlformats.org/officeDocument/2006/relationships/slideMaster" Target="/ppt/slideMasters/slideMaster1.xml" Id="Rb1b4939b39404197" /><Relationship Type="http://schemas.openxmlformats.org/officeDocument/2006/relationships/notesMaster" Target="/ppt/notesMasters/notesMaster1.xml" Id="R1d1a02c3f4ae42e1" /><Relationship Type="http://schemas.openxmlformats.org/officeDocument/2006/relationships/presProps" Target="/ppt/presProps.xml" Id="R90422c41984c48db" /><Relationship Type="http://schemas.openxmlformats.org/officeDocument/2006/relationships/tableStyles" Target="/ppt/tableStyles.xml" Id="Rf49523588bf64cb2" /><Relationship Type="http://schemas.openxmlformats.org/officeDocument/2006/relationships/slide" Target="/ppt/slides/slide1.xml" Id="R6f45d58b90234a28" /><Relationship Type="http://schemas.openxmlformats.org/officeDocument/2006/relationships/slide" Target="/ppt/slides/slide2.xml" Id="Rc15544b171574f68" /><Relationship Type="http://schemas.openxmlformats.org/officeDocument/2006/relationships/slide" Target="/ppt/slides/slide3.xml" Id="R43bea4d000ab4944" /><Relationship Type="http://schemas.openxmlformats.org/officeDocument/2006/relationships/slide" Target="/ppt/slides/slide4.xml" Id="R901f23796b09410f" /><Relationship Type="http://schemas.openxmlformats.org/officeDocument/2006/relationships/slide" Target="/ppt/slides/slide5.xml" Id="Rf2d564fb4c3447d8" /><Relationship Type="http://schemas.openxmlformats.org/officeDocument/2006/relationships/slide" Target="/ppt/slides/slide6.xml" Id="R55aea58ae67140f3" /><Relationship Type="http://schemas.openxmlformats.org/officeDocument/2006/relationships/slide" Target="/ppt/slides/slide7.xml" Id="R44f3f50dde40401e" /><Relationship Type="http://schemas.openxmlformats.org/officeDocument/2006/relationships/slide" Target="/ppt/slides/slide8.xml" Id="Rb318adc783f24286" /><Relationship Type="http://schemas.openxmlformats.org/officeDocument/2006/relationships/slide" Target="/ppt/slides/slide9.xml" Id="R6519ecdd3ad745ea" /><Relationship Type="http://schemas.openxmlformats.org/officeDocument/2006/relationships/slide" Target="/ppt/slides/slide10.xml" Id="R572ebbe8c15443ff" /><Relationship Type="http://schemas.openxmlformats.org/officeDocument/2006/relationships/slide" Target="/ppt/slides/slide11.xml" Id="R308170c787a24926" /><Relationship Type="http://schemas.openxmlformats.org/officeDocument/2006/relationships/slide" Target="/ppt/slides/slide12.xml" Id="R5196003ef188463b" /><Relationship Type="http://schemas.openxmlformats.org/officeDocument/2006/relationships/slide" Target="/ppt/slides/slide13.xml" Id="R1e5089e5131c4495" /><Relationship Type="http://schemas.openxmlformats.org/officeDocument/2006/relationships/slide" Target="/ppt/slides/slide14.xml" Id="Rfb14943e7a594c43" /><Relationship Type="http://schemas.openxmlformats.org/officeDocument/2006/relationships/slide" Target="/ppt/slides/slide15.xml" Id="Ra078d09b8b4245fd" /><Relationship Type="http://schemas.openxmlformats.org/officeDocument/2006/relationships/slide" Target="/ppt/slides/slide16.xml" Id="Rfe4ea7e120e14d25" /><Relationship Type="http://schemas.openxmlformats.org/officeDocument/2006/relationships/slide" Target="/ppt/slides/slide17.xml" Id="R84c2b64698dd4f3e" /><Relationship Type="http://schemas.openxmlformats.org/officeDocument/2006/relationships/slide" Target="/ppt/slides/slide18.xml" Id="R179d435fa0994153" /><Relationship Type="http://schemas.openxmlformats.org/officeDocument/2006/relationships/slide" Target="/ppt/slides/slide19.xml" Id="R154ad627bc0244a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289d2b8c5a04e5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04f049df3874afa" /><Relationship Type="http://schemas.openxmlformats.org/officeDocument/2006/relationships/notesMaster" Target="/ppt/notesMasters/notesMaster1.xml" Id="Re3545675242c44b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3c2b14c8de44180" /><Relationship Type="http://schemas.openxmlformats.org/officeDocument/2006/relationships/notesMaster" Target="/ppt/notesMasters/notesMaster1.xml" Id="R34cc4eb06b7f445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1f0fc4010984110" /><Relationship Type="http://schemas.openxmlformats.org/officeDocument/2006/relationships/notesMaster" Target="/ppt/notesMasters/notesMaster1.xml" Id="R9c5107142c3f465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8a20963f42d40f5" /><Relationship Type="http://schemas.openxmlformats.org/officeDocument/2006/relationships/notesMaster" Target="/ppt/notesMasters/notesMaster1.xml" Id="R8c5d3d6fe0f9410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115447160ac4c56" /><Relationship Type="http://schemas.openxmlformats.org/officeDocument/2006/relationships/notesMaster" Target="/ppt/notesMasters/notesMaster1.xml" Id="Rf175e1153b99422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bad7f088ee64b74" /><Relationship Type="http://schemas.openxmlformats.org/officeDocument/2006/relationships/notesMaster" Target="/ppt/notesMasters/notesMaster1.xml" Id="R0e57b2e8c5174c8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1ef7a13b58345ca" /><Relationship Type="http://schemas.openxmlformats.org/officeDocument/2006/relationships/notesMaster" Target="/ppt/notesMasters/notesMaster1.xml" Id="Ra6c982be76114c5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e0fc9de340d4293" /><Relationship Type="http://schemas.openxmlformats.org/officeDocument/2006/relationships/notesMaster" Target="/ppt/notesMasters/notesMaster1.xml" Id="R0d08e9534c364e7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43fe5f4a5384308" /><Relationship Type="http://schemas.openxmlformats.org/officeDocument/2006/relationships/notesMaster" Target="/ppt/notesMasters/notesMaster1.xml" Id="R6569db1a183849f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caae6d9861e4452" /><Relationship Type="http://schemas.openxmlformats.org/officeDocument/2006/relationships/notesMaster" Target="/ppt/notesMasters/notesMaster1.xml" Id="R8d10a182e076409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2d7c171e8c2440c" /><Relationship Type="http://schemas.openxmlformats.org/officeDocument/2006/relationships/notesMaster" Target="/ppt/notesMasters/notesMaster1.xml" Id="Rffe3df2ad87c4eb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cec2664d49b4255" /><Relationship Type="http://schemas.openxmlformats.org/officeDocument/2006/relationships/notesMaster" Target="/ppt/notesMasters/notesMaster1.xml" Id="Re9726c2c317744f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a73e820a6834c9a" /><Relationship Type="http://schemas.openxmlformats.org/officeDocument/2006/relationships/notesMaster" Target="/ppt/notesMasters/notesMaster1.xml" Id="R1a3cc5bad5bb428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d5fcf64000544f2" /><Relationship Type="http://schemas.openxmlformats.org/officeDocument/2006/relationships/notesMaster" Target="/ppt/notesMasters/notesMaster1.xml" Id="Rda7926664a6c479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8c05073da734f82" /><Relationship Type="http://schemas.openxmlformats.org/officeDocument/2006/relationships/notesMaster" Target="/ppt/notesMasters/notesMaster1.xml" Id="R74a87d43eeec432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65bf7b81fe94756" /><Relationship Type="http://schemas.openxmlformats.org/officeDocument/2006/relationships/notesMaster" Target="/ppt/notesMasters/notesMaster1.xml" Id="Rb310c36380754de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76875509a004171" /><Relationship Type="http://schemas.openxmlformats.org/officeDocument/2006/relationships/notesMaster" Target="/ppt/notesMasters/notesMaster1.xml" Id="Rdee851a103544e4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083343146754e45" /><Relationship Type="http://schemas.openxmlformats.org/officeDocument/2006/relationships/notesMaster" Target="/ppt/notesMasters/notesMaster1.xml" Id="Rdcb049ad161748e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fd7c5da29be4719" /><Relationship Type="http://schemas.openxmlformats.org/officeDocument/2006/relationships/notesMaster" Target="/ppt/notesMasters/notesMaster1.xml" Id="R13fa454d9e4f47d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ea6990f79044b4" /><Relationship Type="http://schemas.openxmlformats.org/officeDocument/2006/relationships/image" Target="/ppt/media/image.png" Id="R7caa8f2b4f284a44" /><Relationship Type="http://schemas.openxmlformats.org/officeDocument/2006/relationships/image" Target="/ppt/media/image2.png" Id="Rd7b38b30ffa64b3f" /><Relationship Type="http://schemas.openxmlformats.org/officeDocument/2006/relationships/image" Target="/ppt/media/image.jpeg" Id="R2d517495d70e427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a48898aef04aa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caa8f2b4f284a4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7b38b30ffa64b3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517495d70e427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58647789ba34b1a" /><Relationship Type="http://schemas.openxmlformats.org/officeDocument/2006/relationships/slideLayout" Target="/ppt/slideLayouts/slideLayout1.xml" Id="Rc6a6171561364120" /><Relationship Type="http://schemas.openxmlformats.org/officeDocument/2006/relationships/slideLayout" Target="/ppt/slideLayouts/slideLayout2.xml" Id="R42ececf6d2794fd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6a6171561364120"/>
    <p:sldLayoutId xmlns:r="http://schemas.openxmlformats.org/officeDocument/2006/relationships" id="2147483650" r:id="R42ececf6d2794fd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06f4eb65f04057" /><Relationship Type="http://schemas.openxmlformats.org/officeDocument/2006/relationships/notesSlide" Target="/ppt/notesSlides/notesSlide1.xml" Id="R2eb27de7fce3442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aed491171b4e1e" /><Relationship Type="http://schemas.openxmlformats.org/officeDocument/2006/relationships/notesSlide" Target="/ppt/notesSlides/notesSlide2.xml" Id="R7f3291eebf1a410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6642a5ac804811" /><Relationship Type="http://schemas.openxmlformats.org/officeDocument/2006/relationships/notesSlide" Target="/ppt/notesSlides/notesSlide3.xml" Id="R7483041b71da47a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59060e5edd4d0d" /><Relationship Type="http://schemas.openxmlformats.org/officeDocument/2006/relationships/notesSlide" Target="/ppt/notesSlides/notesSlide4.xml" Id="R642cba43ae39421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2202ec4a934f72" /><Relationship Type="http://schemas.openxmlformats.org/officeDocument/2006/relationships/notesSlide" Target="/ppt/notesSlides/notesSlide5.xml" Id="R23292acfdaa649e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674c9d340e496d" /><Relationship Type="http://schemas.openxmlformats.org/officeDocument/2006/relationships/notesSlide" Target="/ppt/notesSlides/notesSlide6.xml" Id="R66dff973891744a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a7470fa276487f" /><Relationship Type="http://schemas.openxmlformats.org/officeDocument/2006/relationships/notesSlide" Target="/ppt/notesSlides/notesSlide7.xml" Id="R7398db5a0a7945b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914ec9dc79465d" /><Relationship Type="http://schemas.openxmlformats.org/officeDocument/2006/relationships/notesSlide" Target="/ppt/notesSlides/notesSlide8.xml" Id="R4dd4cb5ac038436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fc65465b424db5" /><Relationship Type="http://schemas.openxmlformats.org/officeDocument/2006/relationships/notesSlide" Target="/ppt/notesSlides/notesSlide9.xml" Id="Rf6be0f18f5ab421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f28e87e47b4cb9" /><Relationship Type="http://schemas.openxmlformats.org/officeDocument/2006/relationships/notesSlide" Target="/ppt/notesSlides/notesSlide10.xml" Id="R057fddd7e71e4e2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f93fe35dac461a" /><Relationship Type="http://schemas.openxmlformats.org/officeDocument/2006/relationships/notesSlide" Target="/ppt/notesSlides/notesSlide11.xml" Id="Rec83e70757934a1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9ef773e5164b9b" /><Relationship Type="http://schemas.openxmlformats.org/officeDocument/2006/relationships/notesSlide" Target="/ppt/notesSlides/notesSlide12.xml" Id="R2f4970acf56f493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3b5709502e4395" /><Relationship Type="http://schemas.openxmlformats.org/officeDocument/2006/relationships/notesSlide" Target="/ppt/notesSlides/notesSlide13.xml" Id="R8a50909ea4cd4c4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d8ec37a77545ca" /><Relationship Type="http://schemas.openxmlformats.org/officeDocument/2006/relationships/notesSlide" Target="/ppt/notesSlides/notesSlide14.xml" Id="Redf184472a9d43e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4923bda22a4671" /><Relationship Type="http://schemas.openxmlformats.org/officeDocument/2006/relationships/notesSlide" Target="/ppt/notesSlides/notesSlide15.xml" Id="Rb1f2921d5a9a49f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cc13914ad2401e" /><Relationship Type="http://schemas.openxmlformats.org/officeDocument/2006/relationships/notesSlide" Target="/ppt/notesSlides/notesSlide16.xml" Id="R1adbebc2d34e43f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7ae31203174ab4" /><Relationship Type="http://schemas.openxmlformats.org/officeDocument/2006/relationships/notesSlide" Target="/ppt/notesSlides/notesSlide17.xml" Id="Rc3ba6940368249c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f6d81ff6c74f88" /><Relationship Type="http://schemas.openxmlformats.org/officeDocument/2006/relationships/notesSlide" Target="/ppt/notesSlides/notesSlide18.xml" Id="R9cb429a10ffa4e2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30d85437324702" /><Relationship Type="http://schemas.openxmlformats.org/officeDocument/2006/relationships/notesSlide" Target="/ppt/notesSlides/notesSlide19.xml" Id="R75d94891443f4d0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James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3:1  |  James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我的弟兄們，不要多人作師傅，因為曉得我們要受更重的判斷。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brethren, be not many masters, knowing that we shall receive the greater condemnation.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3:2  |  James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原來我們在許多事上都有過失；若有人在話語上沒有過失，他就是完全人，也能勒住自己的全身。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in many things we offend all. If any man offend not in word, the same is a perfect man, and able also to bridle the whole body.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3:3  |  James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我們若把嚼環放在馬嘴裏，叫牠順服，就能調動牠的全身。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we put bits in the horses’ mouths, that they may obey us; and we turn about their whole body.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3:4  |  James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看哪，船隻雖然甚大，又被大風催逼，只用小小的舵，就隨着掌舵的意思轉動。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 also the ships, which though they be so great, and are driven of fierce winds, yet are they turned about with a very small helm, whithersoever the governor listeth.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3:5  |  James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這樣，舌頭在百體裏也是最小的，卻能說大話。 看哪，最小的火能點着最大的樹林。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 so the tongue is a little member, and boasteth great things. Behold, how great a matter a little fire kindleth!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3:6  |  James 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舌頭就是火，在我們百體中，舌頭是個罪惡的世界，能污穢全身，也能把生命的輪子點起來，並且是從地獄裏點着的。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tongue is a fire, a world of iniquity: so is the tongue among our members, that it defileth the whole body, and setteth on fire the course of nature; and it is set on fire of hell.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3:7  |  James 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各類的走獸、飛禽、昆蟲、水族，本來都可以制伏，也已經被人制伏了；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every kind of beasts, and of birds, and of serpents, and of things in the sea, is tamed, and hath been tamed of mankind: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3:8  |  James 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惟獨舌頭沒有人能制伏，是不止息的惡物，滿了害死人的毒氣。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tongue can no man tame; it is an unruly evil, full of deadly poison.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3:9  |  James 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我們用舌頭頌讚那為主、為父的，又用舌頭咒詛那照着神形像被造的人。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Therewith bless we God, even the Father; and therewith curse we men, which are made after the similitude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3:10  |  James 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頌讚和咒詛從一個口裏出來！我的弟兄們，這是不應當的！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Out of the same mouth proceedeth blessing and cursing. My brethren, these things ought not so to be.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3:11  |  James 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泉源從一個眼裏能發出甜苦兩樣的水嗎？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Doth a fountain send forth at the same place sweet water and bitter?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3:12  |  James 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我的弟兄們，無花果樹能生橄欖嗎？葡萄樹能結無花果嗎？鹹水裏也不能發出甜水來。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Can the fig tree, my brethren, bear olive berries? either a vine, figs? so can no fountain both yield salt water and fresh.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3:13  |  James 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你們中間誰是有智慧有見識的呢？他就當在智慧的溫柔上顯出他的善行來。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is a wise man and endued with knowledge among you? let him shew out of a good conversation his works with meekness of wisdom.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3:14  |  James 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你們心裏若懷着苦毒的嫉妒和紛爭，就不可自誇，也不可說謊話抵擋真道。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ye have bitter envying and strife in your hearts, glory not, and lie not against the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3:15  |  James 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這樣的智慧不是從上頭來的，乃是屬地的，屬情慾的，屬鬼魔的。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wisdom descendeth not from above, but is earthly, sensual, devilish.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3:16  |  James 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在何處有嫉妒、紛爭，就在何處有擾亂和各樣的壞事。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where envying and strife is, there is confusion and every evil work.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3:17  |  James 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惟獨從上頭來的智慧，先是清潔，後是和平，溫良柔順，滿有憐憫，多結善果，沒有偏見，沒有假冒。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wisdom that is from above is first pure, then peaceable, gentle, and easy to be intreated, full of mercy and good fruits, without partiality, and without hypocrisy.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雅各書 3:18  |  James 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並且使人和平的，是用和平所栽種的義果。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fruit of righteousness is sown in peace of them that make peace.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2026-08-30T06:54:55.1030000Z</dcterms:created>
  <dcterms:modified xsi:type="dcterms:W3CDTF">2026-08-30T06:54:55.1030000Z</dcterms:modified>
</coreProperties>
</file>